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57" r:id="rId3"/>
    <p:sldId id="259" r:id="rId4"/>
    <p:sldId id="258" r:id="rId5"/>
    <p:sldId id="261" r:id="rId6"/>
    <p:sldId id="260" r:id="rId7"/>
    <p:sldId id="262" r:id="rId8"/>
    <p:sldId id="263" r:id="rId9"/>
    <p:sldId id="264" r:id="rId10"/>
    <p:sldId id="267" r:id="rId11"/>
    <p:sldId id="268" r:id="rId12"/>
    <p:sldId id="271" r:id="rId13"/>
    <p:sldId id="269" r:id="rId14"/>
    <p:sldId id="265" r:id="rId15"/>
    <p:sldId id="266"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2/21/2021</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608574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2/21/2021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30221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2/21/2021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36793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2/21/2021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8657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2/21/2021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90661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2/21/2021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48358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2/21/2021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39276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2/21/2021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01000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2/21/2021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18798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2/21/2021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41260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2/21/2021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65817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2/21/2021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808031514"/>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40" r:id="rId3"/>
    <p:sldLayoutId id="2147483741" r:id="rId4"/>
    <p:sldLayoutId id="2147483742" r:id="rId5"/>
    <p:sldLayoutId id="2147483743" r:id="rId6"/>
    <p:sldLayoutId id="2147483744" r:id="rId7"/>
    <p:sldLayoutId id="2147483748" r:id="rId8"/>
    <p:sldLayoutId id="2147483745" r:id="rId9"/>
    <p:sldLayoutId id="2147483746" r:id="rId10"/>
    <p:sldLayoutId id="2147483747"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3D rendering of pink and purple boxes in a line">
            <a:extLst>
              <a:ext uri="{FF2B5EF4-FFF2-40B4-BE49-F238E27FC236}">
                <a16:creationId xmlns:a16="http://schemas.microsoft.com/office/drawing/2014/main" id="{35D90BEE-7341-4443-B1DB-CD2A6406B4B7}"/>
              </a:ext>
            </a:extLst>
          </p:cNvPr>
          <p:cNvPicPr>
            <a:picLocks noChangeAspect="1"/>
          </p:cNvPicPr>
          <p:nvPr/>
        </p:nvPicPr>
        <p:blipFill rotWithShape="1">
          <a:blip r:embed="rId4">
            <a:alphaModFix amt="60000"/>
          </a:blip>
          <a:srcRect b="12469"/>
          <a:stretch/>
        </p:blipFill>
        <p:spPr>
          <a:xfrm>
            <a:off x="20" y="10"/>
            <a:ext cx="12191980" cy="6856614"/>
          </a:xfrm>
          <a:prstGeom prst="rect">
            <a:avLst/>
          </a:prstGeom>
        </p:spPr>
      </p:pic>
      <p:sp>
        <p:nvSpPr>
          <p:cNvPr id="2" name="Title 1">
            <a:extLst>
              <a:ext uri="{FF2B5EF4-FFF2-40B4-BE49-F238E27FC236}">
                <a16:creationId xmlns:a16="http://schemas.microsoft.com/office/drawing/2014/main" id="{002AD298-67E2-41D7-9C4C-04D35D81C611}"/>
              </a:ext>
            </a:extLst>
          </p:cNvPr>
          <p:cNvSpPr>
            <a:spLocks noGrp="1"/>
          </p:cNvSpPr>
          <p:nvPr>
            <p:ph type="ctrTitle"/>
          </p:nvPr>
        </p:nvSpPr>
        <p:spPr>
          <a:xfrm>
            <a:off x="838200" y="740211"/>
            <a:ext cx="7530685" cy="3163864"/>
          </a:xfrm>
        </p:spPr>
        <p:txBody>
          <a:bodyPr>
            <a:normAutofit fontScale="90000"/>
          </a:bodyPr>
          <a:lstStyle/>
          <a:p>
            <a:pPr algn="l"/>
            <a:r>
              <a:rPr lang="en-IN" sz="5200" dirty="0">
                <a:solidFill>
                  <a:srgbClr val="FFFFFF"/>
                </a:solidFill>
              </a:rPr>
              <a:t>STRATEGIES TO IMPROVE CREDIT CARD FRAUD DETECTION</a:t>
            </a:r>
          </a:p>
        </p:txBody>
      </p:sp>
      <p:sp>
        <p:nvSpPr>
          <p:cNvPr id="3" name="Subtitle 2">
            <a:extLst>
              <a:ext uri="{FF2B5EF4-FFF2-40B4-BE49-F238E27FC236}">
                <a16:creationId xmlns:a16="http://schemas.microsoft.com/office/drawing/2014/main" id="{82C853F7-2027-48B6-A765-9F718F05BB98}"/>
              </a:ext>
            </a:extLst>
          </p:cNvPr>
          <p:cNvSpPr>
            <a:spLocks noGrp="1"/>
          </p:cNvSpPr>
          <p:nvPr>
            <p:ph type="subTitle" idx="1"/>
          </p:nvPr>
        </p:nvSpPr>
        <p:spPr>
          <a:xfrm>
            <a:off x="838200" y="4074515"/>
            <a:ext cx="7583133" cy="1279124"/>
          </a:xfrm>
        </p:spPr>
        <p:txBody>
          <a:bodyPr>
            <a:normAutofit/>
          </a:bodyPr>
          <a:lstStyle/>
          <a:p>
            <a:pPr algn="l"/>
            <a:r>
              <a:rPr lang="en-IN" sz="2200" dirty="0">
                <a:solidFill>
                  <a:srgbClr val="FFFFFF"/>
                </a:solidFill>
              </a:rPr>
              <a:t>BY- PRASASTI CHOUDHURY</a:t>
            </a:r>
          </a:p>
          <a:p>
            <a:pPr algn="l"/>
            <a:r>
              <a:rPr lang="en-IN" sz="2200" dirty="0">
                <a:solidFill>
                  <a:srgbClr val="FFFFFF"/>
                </a:solidFill>
              </a:rPr>
              <a:t>DS C17 BI/DA</a:t>
            </a:r>
          </a:p>
        </p:txBody>
      </p:sp>
      <p:pic>
        <p:nvPicPr>
          <p:cNvPr id="13" name="Audio 12">
            <a:hlinkClick r:id="" action="ppaction://media"/>
            <a:extLst>
              <a:ext uri="{FF2B5EF4-FFF2-40B4-BE49-F238E27FC236}">
                <a16:creationId xmlns:a16="http://schemas.microsoft.com/office/drawing/2014/main" id="{D06DBD4F-D098-4FB5-A89A-1A62DBDC7A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04107268"/>
      </p:ext>
    </p:extLst>
  </p:cSld>
  <p:clrMapOvr>
    <a:masterClrMapping/>
  </p:clrMapOvr>
  <mc:AlternateContent xmlns:mc="http://schemas.openxmlformats.org/markup-compatibility/2006">
    <mc:Choice xmlns:p14="http://schemas.microsoft.com/office/powerpoint/2010/main" Requires="p14">
      <p:transition spd="slow" p14:dur="2000" advTm="9210"/>
    </mc:Choice>
    <mc:Fallback>
      <p:transition spd="slow" advTm="9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3B502-C600-4AD1-809F-721D8BE8C4E6}"/>
              </a:ext>
            </a:extLst>
          </p:cNvPr>
          <p:cNvSpPr>
            <a:spLocks noGrp="1"/>
          </p:cNvSpPr>
          <p:nvPr>
            <p:ph type="title"/>
          </p:nvPr>
        </p:nvSpPr>
        <p:spPr/>
        <p:txBody>
          <a:bodyPr/>
          <a:lstStyle/>
          <a:p>
            <a:r>
              <a:rPr lang="en-IN" dirty="0"/>
              <a:t>MODEL BUILDING AND EVALUATION- I</a:t>
            </a:r>
          </a:p>
        </p:txBody>
      </p:sp>
      <p:sp>
        <p:nvSpPr>
          <p:cNvPr id="3" name="Content Placeholder 2">
            <a:extLst>
              <a:ext uri="{FF2B5EF4-FFF2-40B4-BE49-F238E27FC236}">
                <a16:creationId xmlns:a16="http://schemas.microsoft.com/office/drawing/2014/main" id="{46E742DD-EE2C-4373-88DD-5CD8A7C8D9E5}"/>
              </a:ext>
            </a:extLst>
          </p:cNvPr>
          <p:cNvSpPr>
            <a:spLocks noGrp="1"/>
          </p:cNvSpPr>
          <p:nvPr>
            <p:ph idx="1"/>
          </p:nvPr>
        </p:nvSpPr>
        <p:spPr/>
        <p:txBody>
          <a:bodyPr>
            <a:normAutofit fontScale="85000" lnSpcReduction="10000"/>
          </a:bodyPr>
          <a:lstStyle/>
          <a:p>
            <a:r>
              <a:rPr lang="en-IN" dirty="0"/>
              <a:t>Several models were built with the training and test set and the best model was evaluated.</a:t>
            </a:r>
          </a:p>
          <a:p>
            <a:r>
              <a:rPr lang="en-IN" dirty="0"/>
              <a:t>Random Forest model with the SMOTE </a:t>
            </a:r>
            <a:r>
              <a:rPr lang="en-IN" dirty="0" err="1"/>
              <a:t>imbalancing</a:t>
            </a:r>
            <a:r>
              <a:rPr lang="en-IN" dirty="0"/>
              <a:t> technique and hyperparameter tuning gave the best model which had a high recall and high AUROC value.</a:t>
            </a:r>
          </a:p>
          <a:p>
            <a:r>
              <a:rPr lang="en-IN" b="1" i="0" dirty="0">
                <a:solidFill>
                  <a:srgbClr val="212121"/>
                </a:solidFill>
                <a:effectLst/>
                <a:latin typeface="Roboto" panose="02000000000000000000" pitchFamily="2" charset="0"/>
              </a:rPr>
              <a:t> </a:t>
            </a:r>
            <a:r>
              <a:rPr lang="en-IN" dirty="0"/>
              <a:t>Recall was chosen as the main metric because we do not want a transaction which is fraud to be labelled as a non-fraudulent transaction i.e. we want to reduce the number of false negatives. False positives are still fine in our model as if we label a non fraudulent transaction as a fraudulent transaction despite it being not one, it will not lead to a significant impact on our business.</a:t>
            </a:r>
          </a:p>
        </p:txBody>
      </p:sp>
      <p:pic>
        <p:nvPicPr>
          <p:cNvPr id="5" name="Audio 4">
            <a:hlinkClick r:id="" action="ppaction://media"/>
            <a:extLst>
              <a:ext uri="{FF2B5EF4-FFF2-40B4-BE49-F238E27FC236}">
                <a16:creationId xmlns:a16="http://schemas.microsoft.com/office/drawing/2014/main" id="{5F3A893B-B1D8-468A-BDE9-88EBDF449D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7747483"/>
      </p:ext>
    </p:extLst>
  </p:cSld>
  <p:clrMapOvr>
    <a:masterClrMapping/>
  </p:clrMapOvr>
  <mc:AlternateContent xmlns:mc="http://schemas.openxmlformats.org/markup-compatibility/2006">
    <mc:Choice xmlns:p14="http://schemas.microsoft.com/office/powerpoint/2010/main" Requires="p14">
      <p:transition spd="slow" p14:dur="2000" advTm="64098"/>
    </mc:Choice>
    <mc:Fallback>
      <p:transition spd="slow" advTm="64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298" x="7966075" y="3384550"/>
          <p14:tracePt t="2303" x="7966075" y="3313113"/>
          <p14:tracePt t="2313" x="7966075" y="3224213"/>
          <p14:tracePt t="2330" x="7947025" y="3098800"/>
          <p14:tracePt t="2346" x="7920038" y="3017838"/>
          <p14:tracePt t="2363" x="7840663" y="2946400"/>
          <p14:tracePt t="2381" x="7661275" y="2867025"/>
          <p14:tracePt t="2397" x="7500938" y="2822575"/>
          <p14:tracePt t="2413" x="7358063" y="2768600"/>
          <p14:tracePt t="2430" x="7018338" y="2670175"/>
          <p14:tracePt t="2447" x="6894513" y="2643188"/>
          <p14:tracePt t="2463" x="6608763" y="2598738"/>
          <p14:tracePt t="2479" x="6330950" y="2598738"/>
          <p14:tracePt t="2496" x="6205538" y="2598738"/>
          <p14:tracePt t="2515" x="6126163" y="2598738"/>
          <p14:tracePt t="2530" x="6045200" y="2643188"/>
          <p14:tracePt t="2546" x="5991225" y="2741613"/>
          <p14:tracePt t="2562" x="5946775" y="2847975"/>
          <p14:tracePt t="2579" x="5946775" y="2857500"/>
          <p14:tracePt t="2596" x="5946775" y="2874963"/>
          <p14:tracePt t="2702" x="5938838" y="2874963"/>
          <p14:tracePt t="2710" x="5929313" y="2884488"/>
          <p14:tracePt t="2723" x="5946775" y="2911475"/>
          <p14:tracePt t="2730" x="5956300" y="2928938"/>
          <p14:tracePt t="2746" x="5973763" y="2938463"/>
          <p14:tracePt t="2763" x="5973763" y="2946400"/>
          <p14:tracePt t="2780" x="5973763" y="3017838"/>
          <p14:tracePt t="2797" x="5830888" y="3133725"/>
          <p14:tracePt t="2813" x="5653088" y="3205163"/>
          <p14:tracePt t="2829" x="5214938" y="3330575"/>
          <p14:tracePt t="2846" x="4768850" y="3419475"/>
          <p14:tracePt t="2863" x="4714875" y="3419475"/>
          <p14:tracePt t="2879" x="4367213" y="3438525"/>
          <p14:tracePt t="2896" x="4125913" y="3411538"/>
          <p14:tracePt t="2913" x="3983038" y="3384550"/>
          <p14:tracePt t="2929" x="3902075" y="3357563"/>
          <p14:tracePt t="2946" x="3857625" y="3340100"/>
          <p14:tracePt t="2963" x="3840163" y="3322638"/>
          <p14:tracePt t="2979" x="3830638" y="3313113"/>
          <p14:tracePt t="2997" x="3803650" y="3268663"/>
          <p14:tracePt t="3012" x="3786188" y="3241675"/>
          <p14:tracePt t="3029" x="3776663" y="3205163"/>
          <p14:tracePt t="3047" x="3759200" y="3179763"/>
          <p14:tracePt t="3063" x="3759200" y="3170238"/>
          <p14:tracePt t="3079" x="3759200" y="3143250"/>
          <p14:tracePt t="3096" x="3741738" y="3125788"/>
          <p14:tracePt t="3113" x="3741738" y="3108325"/>
          <p14:tracePt t="3129" x="3732213" y="3098800"/>
          <p14:tracePt t="3146" x="3714750" y="3089275"/>
          <p14:tracePt t="3162" x="3679825" y="3071813"/>
          <p14:tracePt t="3179" x="3633788" y="3054350"/>
          <p14:tracePt t="3197" x="3509963" y="3027363"/>
          <p14:tracePt t="3212" x="3429000" y="3000375"/>
          <p14:tracePt t="3229" x="3330575" y="2965450"/>
          <p14:tracePt t="3246" x="3251200" y="2928938"/>
          <p14:tracePt t="3262" x="3232150" y="2928938"/>
          <p14:tracePt t="3279" x="3187700" y="2919413"/>
          <p14:tracePt t="3326" x="3187700" y="2911475"/>
          <p14:tracePt t="3346" x="3187700" y="2901950"/>
          <p14:tracePt t="3358" x="3187700" y="2894013"/>
          <p14:tracePt t="3362" x="3187700" y="2884488"/>
          <p14:tracePt t="3379" x="3187700" y="2857500"/>
          <p14:tracePt t="3396" x="3224213" y="2813050"/>
          <p14:tracePt t="3413" x="3276600" y="2759075"/>
          <p14:tracePt t="3429" x="3411538" y="2697163"/>
          <p14:tracePt t="3445" x="3589338" y="2616200"/>
          <p14:tracePt t="3462" x="3616325" y="2616200"/>
          <p14:tracePt t="3478" x="3830638" y="2562225"/>
          <p14:tracePt t="3495" x="4027488" y="2554288"/>
          <p14:tracePt t="3512" x="4276725" y="2554288"/>
          <p14:tracePt t="3529" x="4491038" y="2554288"/>
          <p14:tracePt t="3545" x="4875213" y="2554288"/>
          <p14:tracePt t="3562" x="5348288" y="2517775"/>
          <p14:tracePt t="3579" x="5688013" y="2517775"/>
          <p14:tracePt t="3595" x="6134100" y="2554288"/>
          <p14:tracePt t="3612" x="6465888" y="2616200"/>
          <p14:tracePt t="3629" x="6572250" y="2633663"/>
          <p14:tracePt t="3645" x="6581775" y="2633663"/>
          <p14:tracePt t="3738" x="6562725" y="2625725"/>
          <p14:tracePt t="3742" x="6554788" y="2616200"/>
          <p14:tracePt t="3754" x="6537325" y="2608263"/>
          <p14:tracePt t="14318" x="6537325" y="2616200"/>
          <p14:tracePt t="14330" x="6537325" y="2625725"/>
          <p14:tracePt t="14342" x="6491288" y="2670175"/>
          <p14:tracePt t="14351" x="6419850" y="2751138"/>
          <p14:tracePt t="14368" x="6215063" y="2982913"/>
          <p14:tracePt t="14385" x="6099175" y="3143250"/>
          <p14:tracePt t="14401" x="6000750" y="3286125"/>
          <p14:tracePt t="14418" x="5965825" y="3330575"/>
          <p14:tracePt t="14435" x="5867400" y="3411538"/>
          <p14:tracePt t="14451" x="5759450" y="3446463"/>
          <p14:tracePt t="14469" x="5670550" y="3455988"/>
          <p14:tracePt t="14485" x="5473700" y="3455988"/>
          <p14:tracePt t="14501" x="5384800" y="3455988"/>
          <p14:tracePt t="14518" x="5143500" y="3411538"/>
          <p14:tracePt t="14535" x="4956175" y="3367088"/>
          <p14:tracePt t="14551" x="4768850" y="3322638"/>
          <p14:tracePt t="14568" x="4633913" y="3322638"/>
          <p14:tracePt t="14585" x="4581525" y="3348038"/>
          <p14:tracePt t="14601" x="4545013" y="3394075"/>
          <p14:tracePt t="14793" x="4554538" y="3394075"/>
          <p14:tracePt t="14802" x="4562475" y="3367088"/>
          <p14:tracePt t="14814" x="4562475" y="3357563"/>
          <p14:tracePt t="14818" x="4554538" y="3357563"/>
          <p14:tracePt t="14834" x="4473575" y="3394075"/>
          <p14:tracePt t="14851" x="4160838" y="3509963"/>
          <p14:tracePt t="14869" x="3929063" y="3589338"/>
          <p14:tracePt t="14885" x="3759200" y="3660775"/>
          <p14:tracePt t="14901" x="3705225" y="3679825"/>
          <p14:tracePt t="14918" x="3598863" y="3714750"/>
          <p14:tracePt t="14934" x="3509963" y="3724275"/>
          <p14:tracePt t="14951" x="3402013" y="3724275"/>
          <p14:tracePt t="14967" x="3268663" y="3705225"/>
          <p14:tracePt t="14984" x="3214688" y="3697288"/>
          <p14:tracePt t="15001" x="3187700" y="3679825"/>
          <p14:tracePt t="15017" x="3170238" y="3679825"/>
          <p14:tracePt t="15074" x="3170238" y="3670300"/>
          <p14:tracePt t="15158" x="3179763" y="3660775"/>
          <p14:tracePt t="15165" x="3205163" y="3652838"/>
          <p14:tracePt t="15178" x="3268663" y="3625850"/>
          <p14:tracePt t="15184" x="3286125" y="3625850"/>
          <p14:tracePt t="15201" x="3348038" y="3598863"/>
          <p14:tracePt t="15217" x="3429000" y="3581400"/>
          <p14:tracePt t="15234" x="3490913" y="3562350"/>
          <p14:tracePt t="15250" x="3625850" y="3554413"/>
          <p14:tracePt t="15267" x="3813175" y="3536950"/>
          <p14:tracePt t="15285" x="3965575" y="3517900"/>
          <p14:tracePt t="15301" x="4214813" y="3509963"/>
          <p14:tracePt t="15317" x="4303713" y="3509963"/>
          <p14:tracePt t="15334" x="4491038" y="3490913"/>
          <p14:tracePt t="15350" x="4751388" y="3465513"/>
          <p14:tracePt t="15367" x="4929188" y="3446463"/>
          <p14:tracePt t="15384" x="5045075" y="3429000"/>
          <p14:tracePt t="15400" x="5108575" y="3419475"/>
          <p14:tracePt t="15417" x="5133975" y="3411538"/>
          <p14:tracePt t="15434" x="5143500" y="3411538"/>
          <p14:tracePt t="15467" x="5160963" y="3402013"/>
          <p14:tracePt t="15484" x="5187950" y="3394075"/>
          <p14:tracePt t="15500" x="5268913" y="3384550"/>
          <p14:tracePt t="15517" x="5303838" y="3384550"/>
          <p14:tracePt t="15534" x="5367338" y="3375025"/>
          <p14:tracePt t="15550" x="5438775" y="3375025"/>
          <p14:tracePt t="15567" x="5581650" y="3367088"/>
          <p14:tracePt t="15583" x="5741988" y="3367088"/>
          <p14:tracePt t="15600" x="5857875" y="3357563"/>
          <p14:tracePt t="15617" x="5965825" y="3348038"/>
          <p14:tracePt t="15633" x="6000750" y="3340100"/>
          <p14:tracePt t="15650" x="6018213" y="3330575"/>
          <p14:tracePt t="15770" x="6018213" y="3322638"/>
          <p14:tracePt t="17998" x="6018213" y="3313113"/>
          <p14:tracePt t="18814" x="5983288" y="3303588"/>
          <p14:tracePt t="18822" x="5938838" y="3295650"/>
          <p14:tracePt t="18834" x="5840413" y="3276600"/>
          <p14:tracePt t="18847" x="5786438" y="3268663"/>
          <p14:tracePt t="18851" x="5616575" y="3259138"/>
          <p14:tracePt t="18863" x="5581650" y="3251200"/>
          <p14:tracePt t="18880" x="5187950" y="3224213"/>
          <p14:tracePt t="18897" x="4705350" y="3224213"/>
          <p14:tracePt t="18914" x="4044950" y="3205163"/>
          <p14:tracePt t="18930" x="3554413" y="3179763"/>
          <p14:tracePt t="18947" x="3062288" y="3170238"/>
          <p14:tracePt t="18964" x="2776538" y="3170238"/>
          <p14:tracePt t="18980" x="2509838" y="3170238"/>
          <p14:tracePt t="18997" x="2205038" y="3170238"/>
          <p14:tracePt t="19013" x="1973263" y="3170238"/>
          <p14:tracePt t="19030" x="1946275" y="3170238"/>
          <p14:tracePt t="19047" x="1830388" y="3160713"/>
          <p14:tracePt t="19063" x="1803400" y="3160713"/>
          <p14:tracePt t="19249" x="1812925" y="3170238"/>
          <p14:tracePt t="19258" x="1822450" y="3179763"/>
          <p14:tracePt t="19269" x="1839913" y="3187700"/>
          <p14:tracePt t="19280" x="1857375" y="3187700"/>
          <p14:tracePt t="19297" x="1911350" y="3205163"/>
          <p14:tracePt t="19313" x="2036763" y="3214688"/>
          <p14:tracePt t="19329" x="2241550" y="3214688"/>
          <p14:tracePt t="19346" x="2455863" y="3224213"/>
          <p14:tracePt t="19363" x="2822575" y="3241675"/>
          <p14:tracePt t="19380" x="3330575" y="3259138"/>
          <p14:tracePt t="19396" x="3670300" y="3276600"/>
          <p14:tracePt t="19413" x="4116388" y="3286125"/>
          <p14:tracePt t="19430" x="4348163" y="3303588"/>
          <p14:tracePt t="19447" x="4429125" y="3313113"/>
          <p14:tracePt t="19463" x="4616450" y="3313113"/>
          <p14:tracePt t="19480" x="4741863" y="3313113"/>
          <p14:tracePt t="19496" x="4803775" y="3313113"/>
          <p14:tracePt t="19513" x="4848225" y="3286125"/>
          <p14:tracePt t="19529" x="4884738" y="3268663"/>
          <p14:tracePt t="19546" x="4911725" y="3259138"/>
          <p14:tracePt t="19563" x="4929188" y="3251200"/>
          <p14:tracePt t="19581" x="4965700" y="3232150"/>
          <p14:tracePt t="19596" x="4991100" y="3214688"/>
          <p14:tracePt t="19613" x="5010150" y="3205163"/>
          <p14:tracePt t="19629" x="5018088" y="3197225"/>
          <p14:tracePt t="20724" x="5018088" y="3187700"/>
          <p14:tracePt t="20732" x="5027613" y="3187700"/>
          <p14:tracePt t="20744" x="5037138" y="3179763"/>
          <p14:tracePt t="20760" x="5045075" y="3170238"/>
          <p14:tracePt t="20772" x="5054600" y="3170238"/>
          <p14:tracePt t="20784" x="5054600" y="3160713"/>
          <p14:tracePt t="20796" x="5072063" y="3152775"/>
          <p14:tracePt t="20811" x="5081588" y="3143250"/>
          <p14:tracePt t="20828" x="5126038" y="3108325"/>
          <p14:tracePt t="20844" x="5170488" y="3089275"/>
          <p14:tracePt t="20861" x="5232400" y="3062288"/>
          <p14:tracePt t="20878" x="5303838" y="3036888"/>
          <p14:tracePt t="20894" x="5340350" y="3017838"/>
          <p14:tracePt t="20911" x="5394325" y="3009900"/>
          <p14:tracePt t="20928" x="5438775" y="2990850"/>
          <p14:tracePt t="20944" x="5456238" y="2990850"/>
          <p14:tracePt t="20992" x="5465763" y="2990850"/>
          <p14:tracePt t="21004" x="5483225" y="2990850"/>
          <p14:tracePt t="21016" x="5500688" y="3009900"/>
          <p14:tracePt t="21028" x="5518150" y="3017838"/>
          <p14:tracePt t="21044" x="5581650" y="3081338"/>
          <p14:tracePt t="21061" x="5661025" y="3152775"/>
          <p14:tracePt t="21078" x="5786438" y="3259138"/>
          <p14:tracePt t="21094" x="5884863" y="3313113"/>
          <p14:tracePt t="21113" x="6054725" y="3402013"/>
          <p14:tracePt t="21128" x="6161088" y="3446463"/>
          <p14:tracePt t="21145" x="6242050" y="3473450"/>
          <p14:tracePt t="21161" x="6340475" y="3509963"/>
          <p14:tracePt t="21178" x="6367463" y="3517900"/>
          <p14:tracePt t="21195" x="6402388" y="3517900"/>
          <p14:tracePt t="21211" x="6438900" y="3517900"/>
          <p14:tracePt t="21228" x="6465888" y="3517900"/>
          <p14:tracePt t="21261" x="6483350" y="3509963"/>
          <p14:tracePt t="21278" x="6510338" y="3490913"/>
          <p14:tracePt t="21295" x="6527800" y="3482975"/>
          <p14:tracePt t="21311" x="6581775" y="3473450"/>
          <p14:tracePt t="21328" x="6616700" y="3455988"/>
          <p14:tracePt t="21345" x="6661150" y="3455988"/>
          <p14:tracePt t="21361" x="6705600" y="3429000"/>
          <p14:tracePt t="21378" x="6732588" y="3419475"/>
          <p14:tracePt t="21394" x="6840538" y="3411538"/>
          <p14:tracePt t="21411" x="6956425" y="3402013"/>
          <p14:tracePt t="21428" x="7143750" y="3384550"/>
          <p14:tracePt t="21444" x="7348538" y="3375025"/>
          <p14:tracePt t="21461" x="7518400" y="3375025"/>
          <p14:tracePt t="21477" x="7643813" y="3375025"/>
          <p14:tracePt t="21494" x="7759700" y="3375025"/>
          <p14:tracePt t="21510" x="7823200" y="3367088"/>
          <p14:tracePt t="21528" x="7848600" y="3367088"/>
          <p14:tracePt t="21619" x="7848600" y="3357563"/>
          <p14:tracePt t="21678" x="7858125" y="3357563"/>
          <p14:tracePt t="21926" x="7867650" y="3357563"/>
          <p14:tracePt t="21941" x="7875588" y="3357563"/>
          <p14:tracePt t="21950" x="7894638" y="3357563"/>
          <p14:tracePt t="21963" x="7920038" y="3357563"/>
          <p14:tracePt t="21977" x="8018463" y="3357563"/>
          <p14:tracePt t="21994" x="8045450" y="3357563"/>
          <p14:tracePt t="22010" x="8188325" y="3367088"/>
          <p14:tracePt t="22027" x="8340725" y="3384550"/>
          <p14:tracePt t="22044" x="8537575" y="3411538"/>
          <p14:tracePt t="22060" x="8697913" y="3438525"/>
          <p14:tracePt t="22077" x="8912225" y="3473450"/>
          <p14:tracePt t="22094" x="9055100" y="3482975"/>
          <p14:tracePt t="22110" x="9109075" y="3482975"/>
          <p14:tracePt t="22127" x="9117013" y="3482975"/>
          <p14:tracePt t="22144" x="9117013" y="3490913"/>
          <p14:tracePt t="22160" x="9099550" y="3509963"/>
          <p14:tracePt t="22177" x="8894763" y="3643313"/>
          <p14:tracePt t="22194" x="8705850" y="3751263"/>
          <p14:tracePt t="22210" x="8161338" y="4010025"/>
          <p14:tracePt t="22227" x="7419975" y="4313238"/>
          <p14:tracePt t="22244" x="6616700" y="4581525"/>
          <p14:tracePt t="22260" x="5929313" y="4714875"/>
          <p14:tracePt t="22277" x="5554663" y="4741863"/>
          <p14:tracePt t="22293" x="5330825" y="4741863"/>
          <p14:tracePt t="22310" x="5268913" y="4732338"/>
          <p14:tracePt t="22327" x="5205413" y="4705350"/>
          <p14:tracePt t="22343" x="5187950" y="4697413"/>
          <p14:tracePt t="22361" x="5170488" y="4687888"/>
          <p14:tracePt t="22377" x="5160963" y="4679950"/>
          <p14:tracePt t="22410" x="5153025" y="4670425"/>
          <p14:tracePt t="22427" x="5089525" y="4670425"/>
          <p14:tracePt t="22443" x="4956175" y="4660900"/>
          <p14:tracePt t="22460" x="4705350" y="4687888"/>
          <p14:tracePt t="22477" x="4419600" y="4759325"/>
          <p14:tracePt t="22493" x="4017963" y="4848225"/>
          <p14:tracePt t="22510" x="3813175" y="4875213"/>
          <p14:tracePt t="22527" x="3544888" y="4884738"/>
          <p14:tracePt t="22543" x="3348038" y="4830763"/>
          <p14:tracePt t="22560" x="3241675" y="4776788"/>
          <p14:tracePt t="22577" x="3170238" y="4741863"/>
          <p14:tracePt t="22593" x="3170238" y="4732338"/>
          <p14:tracePt t="22610" x="3152775" y="4714875"/>
          <p14:tracePt t="22627" x="3152775" y="4697413"/>
          <p14:tracePt t="22643" x="3152775" y="4670425"/>
          <p14:tracePt t="22660" x="3133725" y="4589463"/>
          <p14:tracePt t="22676" x="3098800" y="4491038"/>
          <p14:tracePt t="22693" x="3044825" y="4394200"/>
          <p14:tracePt t="22710" x="2990850" y="4322763"/>
          <p14:tracePt t="22726" x="2894013" y="4197350"/>
          <p14:tracePt t="22743" x="2768600" y="4098925"/>
          <p14:tracePt t="22760" x="2759075" y="4081463"/>
          <p14:tracePt t="22777" x="2633663" y="4000500"/>
          <p14:tracePt t="22793" x="2616200" y="3990975"/>
          <p14:tracePt t="22810" x="2571750" y="3965575"/>
          <p14:tracePt t="22826" x="2527300" y="3938588"/>
          <p14:tracePt t="22843" x="2428875" y="3902075"/>
          <p14:tracePt t="22859" x="2312988" y="3857625"/>
          <p14:tracePt t="22876" x="2187575" y="3813175"/>
          <p14:tracePt t="22893" x="2071688" y="3759200"/>
          <p14:tracePt t="22910" x="1938338" y="3714750"/>
          <p14:tracePt t="22926" x="1874838" y="3697288"/>
          <p14:tracePt t="22943" x="1830388" y="3687763"/>
          <p14:tracePt t="23038" x="1822450" y="3687763"/>
          <p14:tracePt t="23058" x="1812925" y="3687763"/>
          <p14:tracePt t="23070" x="1803400" y="3679825"/>
          <p14:tracePt t="23076" x="1795463" y="3679825"/>
          <p14:tracePt t="23093" x="1785938" y="3670300"/>
          <p14:tracePt t="23110" x="1758950" y="3660775"/>
          <p14:tracePt t="23126" x="1714500" y="3643313"/>
          <p14:tracePt t="23143" x="1608138" y="3643313"/>
          <p14:tracePt t="23160" x="1393825" y="3732213"/>
          <p14:tracePt t="23176" x="1241425" y="3822700"/>
          <p14:tracePt t="23193" x="1231900" y="3822700"/>
          <p14:tracePt t="23329" x="1241425" y="3822700"/>
          <p14:tracePt t="23341" x="1295400" y="3803650"/>
          <p14:tracePt t="23346" x="1330325" y="3803650"/>
          <p14:tracePt t="23359" x="1393825" y="3803650"/>
          <p14:tracePt t="23376" x="1465263" y="3803650"/>
          <p14:tracePt t="23392" x="1473200" y="3803650"/>
          <p14:tracePt t="23409" x="1536700" y="3803650"/>
          <p14:tracePt t="23426" x="1633538" y="3803650"/>
          <p14:tracePt t="23442" x="1803400" y="3803650"/>
          <p14:tracePt t="23459" x="2009775" y="3786188"/>
          <p14:tracePt t="23476" x="2312988" y="3786188"/>
          <p14:tracePt t="23492" x="2652713" y="3786188"/>
          <p14:tracePt t="23509" x="2938463" y="3768725"/>
          <p14:tracePt t="23526" x="3268663" y="3741738"/>
          <p14:tracePt t="23542" x="3473450" y="3714750"/>
          <p14:tracePt t="23559" x="3608388" y="3687763"/>
          <p14:tracePt t="23576" x="3633788" y="3670300"/>
          <p14:tracePt t="23578" x="3660775" y="3670300"/>
          <p14:tracePt t="23594" x="3670300" y="3660775"/>
          <p14:tracePt t="23662" x="3679825" y="3652838"/>
          <p14:tracePt t="23673" x="3687763" y="3643313"/>
          <p14:tracePt t="23686" x="3697288" y="3633788"/>
          <p14:tracePt t="23705" x="3705225" y="3633788"/>
          <p14:tracePt t="23709" x="3705225" y="3625850"/>
          <p14:tracePt t="23725" x="3714750" y="3625850"/>
          <p14:tracePt t="23742" x="3724275" y="3625850"/>
          <p14:tracePt t="23759" x="3732213" y="3625850"/>
          <p14:tracePt t="23778" x="3741738" y="3616325"/>
          <p14:tracePt t="23814" x="3751263" y="3616325"/>
          <p14:tracePt t="23870" x="3751263" y="3608388"/>
          <p14:tracePt t="24218" x="3751263" y="3598863"/>
          <p14:tracePt t="24430" x="3759200" y="3598863"/>
          <p14:tracePt t="24442" x="3768725" y="3589338"/>
          <p14:tracePt t="24454" x="3776663" y="3589338"/>
          <p14:tracePt t="24465" x="3786188" y="3571875"/>
          <p14:tracePt t="24484" x="3795713" y="3571875"/>
          <p14:tracePt t="24498" x="3803650" y="3554413"/>
          <p14:tracePt t="24508" x="3813175" y="3554413"/>
          <p14:tracePt t="24525" x="3830638" y="3554413"/>
          <p14:tracePt t="24542" x="3840163" y="3544888"/>
          <p14:tracePt t="24558" x="3848100" y="3536950"/>
          <p14:tracePt t="24591" x="3857625" y="3527425"/>
          <p14:tracePt t="24608" x="3867150" y="3527425"/>
          <p14:tracePt t="24802" x="3875088" y="3527425"/>
          <p14:tracePt t="24866" x="3894138" y="3527425"/>
          <p14:tracePt t="24873" x="3911600" y="3536950"/>
          <p14:tracePt t="24886" x="3946525" y="3554413"/>
          <p14:tracePt t="24891" x="3956050" y="3562350"/>
          <p14:tracePt t="24908" x="4017963" y="3598863"/>
          <p14:tracePt t="24924" x="4062413" y="3633788"/>
          <p14:tracePt t="24941" x="4089400" y="3652838"/>
          <p14:tracePt t="24959" x="4125913" y="3670300"/>
          <p14:tracePt t="24974" x="4133850" y="3679825"/>
          <p14:tracePt t="24991" x="4179888" y="3687763"/>
          <p14:tracePt t="25008" x="4232275" y="3705225"/>
          <p14:tracePt t="25024" x="4303713" y="3724275"/>
          <p14:tracePt t="25041" x="4429125" y="3741738"/>
          <p14:tracePt t="25057" x="4581525" y="3751263"/>
          <p14:tracePt t="25074" x="4776788" y="3759200"/>
          <p14:tracePt t="25091" x="4911725" y="3759200"/>
          <p14:tracePt t="25108" x="5062538" y="3759200"/>
          <p14:tracePt t="25124" x="5224463" y="3741738"/>
          <p14:tracePt t="25141" x="5303838" y="3724275"/>
          <p14:tracePt t="25157" x="5438775" y="3697288"/>
          <p14:tracePt t="25174" x="5518150" y="3679825"/>
          <p14:tracePt t="25191" x="5554663" y="3670300"/>
          <p14:tracePt t="25207" x="5634038" y="3643313"/>
          <p14:tracePt t="25224" x="5732463" y="3633788"/>
          <p14:tracePt t="25241" x="5848350" y="3616325"/>
          <p14:tracePt t="25257" x="5991225" y="3598863"/>
          <p14:tracePt t="25274" x="6188075" y="3598863"/>
          <p14:tracePt t="25291" x="6323013" y="3598863"/>
          <p14:tracePt t="25308" x="6438900" y="3608388"/>
          <p14:tracePt t="25324" x="6589713" y="3660775"/>
          <p14:tracePt t="25341" x="6643688" y="3714750"/>
          <p14:tracePt t="25357" x="6661150" y="3768725"/>
          <p14:tracePt t="25374" x="6643688" y="3768725"/>
          <p14:tracePt t="25537" x="6653213" y="3768725"/>
          <p14:tracePt t="25550" x="6688138" y="3813175"/>
          <p14:tracePt t="25558" x="6688138" y="3830638"/>
          <p14:tracePt t="25573" x="6724650" y="3840163"/>
          <p14:tracePt t="25590" x="6786563" y="3867150"/>
          <p14:tracePt t="25607" x="7242175" y="4010025"/>
          <p14:tracePt t="25624" x="7724775" y="4089400"/>
          <p14:tracePt t="25640" x="8099425" y="4098925"/>
          <p14:tracePt t="25657" x="8412163" y="4108450"/>
          <p14:tracePt t="25673" x="8626475" y="4108450"/>
          <p14:tracePt t="25690" x="8796338" y="4081463"/>
          <p14:tracePt t="25707" x="8858250" y="4044950"/>
          <p14:tracePt t="25725" x="8991600" y="3965575"/>
          <p14:tracePt t="25741" x="9063038" y="3938588"/>
          <p14:tracePt t="25757" x="9161463" y="3875088"/>
          <p14:tracePt t="25773" x="9232900" y="3848100"/>
          <p14:tracePt t="25793" x="9348788" y="3786188"/>
          <p14:tracePt t="25807" x="9402763" y="3768725"/>
          <p14:tracePt t="25824" x="9501188" y="3724275"/>
          <p14:tracePt t="25840" x="9617075" y="3679825"/>
          <p14:tracePt t="25856" x="9732963" y="3643313"/>
          <p14:tracePt t="25873" x="9848850" y="3598863"/>
          <p14:tracePt t="25890" x="9939338" y="3562350"/>
          <p14:tracePt t="25907" x="9974263" y="3544888"/>
          <p14:tracePt t="25924" x="10018713" y="3536950"/>
          <p14:tracePt t="25940" x="10045700" y="3517900"/>
          <p14:tracePt t="25957" x="10063163" y="3509963"/>
          <p14:tracePt t="25973" x="10072688" y="3509963"/>
          <p14:tracePt t="26046" x="10072688" y="3500438"/>
          <p14:tracePt t="26102" x="10082213" y="3500438"/>
          <p14:tracePt t="26125" x="10090150" y="3500438"/>
          <p14:tracePt t="26138" x="10099675" y="3500438"/>
          <p14:tracePt t="26153" x="10109200" y="3500438"/>
          <p14:tracePt t="26162" x="10117138" y="3500438"/>
          <p14:tracePt t="26174" x="10126663" y="3490913"/>
          <p14:tracePt t="26190" x="10134600" y="3490913"/>
          <p14:tracePt t="26206" x="10180638" y="3490913"/>
          <p14:tracePt t="26223" x="10225088" y="3490913"/>
          <p14:tracePt t="26240" x="10252075" y="3482975"/>
          <p14:tracePt t="26257" x="10296525" y="3482975"/>
          <p14:tracePt t="26273" x="10323513" y="3482975"/>
          <p14:tracePt t="26290" x="10348913" y="3482975"/>
          <p14:tracePt t="26306" x="10385425" y="3482975"/>
          <p14:tracePt t="26323" x="10412413" y="3482975"/>
          <p14:tracePt t="26340" x="10474325" y="3482975"/>
          <p14:tracePt t="26357" x="10555288" y="3482975"/>
          <p14:tracePt t="26373" x="10626725" y="3500438"/>
          <p14:tracePt t="26390" x="10644188" y="3509963"/>
          <p14:tracePt t="26406" x="10680700" y="3517900"/>
          <p14:tracePt t="26423" x="10688638" y="3517900"/>
          <p14:tracePt t="26439" x="10688638" y="3527425"/>
          <p14:tracePt t="26456" x="10661650" y="3544888"/>
          <p14:tracePt t="26473" x="10501313" y="3652838"/>
          <p14:tracePt t="26489" x="10134600" y="3786188"/>
          <p14:tracePt t="26506" x="9715500" y="3894138"/>
          <p14:tracePt t="26523" x="9242425" y="3946525"/>
          <p14:tracePt t="26539" x="8769350" y="3973513"/>
          <p14:tracePt t="26556" x="8018463" y="3983038"/>
          <p14:tracePt t="26573" x="7232650" y="3965575"/>
          <p14:tracePt t="26589" x="7153275" y="3956050"/>
          <p14:tracePt t="26606" x="6572250" y="3938588"/>
          <p14:tracePt t="26623" x="6000750" y="3973513"/>
          <p14:tracePt t="26639" x="5367338" y="4062413"/>
          <p14:tracePt t="26656" x="4894263" y="4125913"/>
          <p14:tracePt t="26672" x="4438650" y="4187825"/>
          <p14:tracePt t="26689" x="3990975" y="4214813"/>
          <p14:tracePt t="26706" x="3608388" y="4232275"/>
          <p14:tracePt t="26723" x="3268663" y="4259263"/>
          <p14:tracePt t="26739" x="3027363" y="4276725"/>
          <p14:tracePt t="26756" x="2714625" y="4286250"/>
          <p14:tracePt t="26773" x="2357438" y="4295775"/>
          <p14:tracePt t="26789" x="2000250" y="4303713"/>
          <p14:tracePt t="26806" x="1965325" y="4303713"/>
          <p14:tracePt t="26822" x="1751013" y="4303713"/>
          <p14:tracePt t="26839" x="1608138" y="4295775"/>
          <p14:tracePt t="26856" x="1509713" y="4286250"/>
          <p14:tracePt t="26872" x="1419225" y="4286250"/>
          <p14:tracePt t="26889" x="1339850" y="4286250"/>
          <p14:tracePt t="26906" x="1285875" y="4286250"/>
          <p14:tracePt t="26922" x="1268413" y="4286250"/>
          <p14:tracePt t="27014" x="1276350" y="4286250"/>
          <p14:tracePt t="27026" x="1295400" y="4276725"/>
          <p14:tracePt t="27033" x="1312863" y="4268788"/>
          <p14:tracePt t="27046" x="1357313" y="4241800"/>
          <p14:tracePt t="27055" x="1374775" y="4232275"/>
          <p14:tracePt t="27072" x="1490663" y="4187825"/>
          <p14:tracePt t="27089" x="1633538" y="4152900"/>
          <p14:tracePt t="27105" x="1803400" y="4116388"/>
          <p14:tracePt t="27122" x="1919288" y="4108450"/>
          <p14:tracePt t="27139" x="2098675" y="4108450"/>
          <p14:tracePt t="27156" x="2205038" y="4098925"/>
          <p14:tracePt t="27172" x="2241550" y="4098925"/>
          <p14:tracePt t="27176" x="2357438" y="4089400"/>
          <p14:tracePt t="27189" x="2411413" y="4089400"/>
          <p14:tracePt t="27205" x="2428875" y="4089400"/>
          <p14:tracePt t="27222" x="2455863" y="4081463"/>
          <p14:tracePt t="27239" x="2465388" y="4081463"/>
          <p14:tracePt t="27694" x="2473325" y="4081463"/>
          <p14:tracePt t="27718" x="2490788" y="4098925"/>
          <p14:tracePt t="27734" x="2500313" y="4108450"/>
          <p14:tracePt t="27742" x="2500313" y="4116388"/>
          <p14:tracePt t="27755" x="2509838" y="4133850"/>
          <p14:tracePt t="27773" x="2536825" y="4205288"/>
          <p14:tracePt t="27789" x="2554288" y="4241800"/>
          <p14:tracePt t="27805" x="2562225" y="4251325"/>
          <p14:tracePt t="27821" x="2589213" y="4322763"/>
          <p14:tracePt t="27838" x="2633663" y="4394200"/>
          <p14:tracePt t="27855" x="2660650" y="4473575"/>
          <p14:tracePt t="27871" x="2697163" y="4554538"/>
          <p14:tracePt t="27888" x="2714625" y="4633913"/>
          <p14:tracePt t="27905" x="2732088" y="4670425"/>
          <p14:tracePt t="27921" x="2732088" y="4679950"/>
          <p14:tracePt t="27978" x="2732088" y="4687888"/>
          <p14:tracePt t="27997" x="2732088" y="4697413"/>
          <p14:tracePt t="28117" x="2714625" y="4705350"/>
          <p14:tracePt t="28122" x="2705100" y="4705350"/>
          <p14:tracePt t="28138" x="2679700" y="4714875"/>
          <p14:tracePt t="28154" x="2598738" y="4732338"/>
          <p14:tracePt t="28171" x="2500313" y="4732338"/>
          <p14:tracePt t="28189" x="2401888" y="4732338"/>
          <p14:tracePt t="28204" x="2384425" y="4732338"/>
          <p14:tracePt t="28221" x="2295525" y="4732338"/>
          <p14:tracePt t="28238" x="2187575" y="4732338"/>
          <p14:tracePt t="28254" x="2089150" y="4732338"/>
          <p14:tracePt t="28271" x="2000250" y="4714875"/>
          <p14:tracePt t="28288" x="1965325" y="4705350"/>
          <p14:tracePt t="28304" x="1928813" y="4697413"/>
          <p14:tracePt t="28321" x="1911350" y="4687888"/>
          <p14:tracePt t="28338" x="1893888" y="4679950"/>
          <p14:tracePt t="28354" x="1884363" y="4670425"/>
          <p14:tracePt t="28358" x="1874838" y="4670425"/>
          <p14:tracePt t="28378" x="1866900" y="4670425"/>
          <p14:tracePt t="28418" x="1866900" y="4660900"/>
          <p14:tracePt t="28458" x="1857375" y="4660900"/>
          <p14:tracePt t="28946" x="1857375" y="4652963"/>
          <p14:tracePt t="29260" x="1857375" y="4643438"/>
          <p14:tracePt t="29276" x="1857375" y="4633913"/>
          <p14:tracePt t="29453" x="1866900" y="4633913"/>
          <p14:tracePt t="29462" x="1874838" y="4633913"/>
          <p14:tracePt t="29470" x="1874838" y="4625975"/>
          <p14:tracePt t="29486" x="1884363" y="4616450"/>
          <p14:tracePt t="29503" x="1884363" y="4608513"/>
          <p14:tracePt t="29590" x="1893888" y="4608513"/>
          <p14:tracePt t="30362" x="1901825" y="4608513"/>
          <p14:tracePt t="52324" x="1901825" y="4598988"/>
          <p14:tracePt t="52332" x="1928813" y="4581525"/>
          <p14:tracePt t="52336" x="1946275" y="4572000"/>
          <p14:tracePt t="52348" x="2197100" y="4411663"/>
          <p14:tracePt t="52363" x="2446338" y="4286250"/>
          <p14:tracePt t="52380" x="3000375" y="4062413"/>
          <p14:tracePt t="52397" x="3160713" y="4017963"/>
          <p14:tracePt t="52413" x="3241675" y="3965575"/>
          <p14:tracePt t="52430" x="3375025" y="3911600"/>
          <p14:tracePt t="52447" x="3446463" y="3894138"/>
          <p14:tracePt t="52463" x="3544888" y="3875088"/>
          <p14:tracePt t="52480" x="3562350" y="3875088"/>
          <p14:tracePt t="52497" x="3571875" y="3875088"/>
          <p14:tracePt t="52513" x="3625850" y="3929063"/>
          <p14:tracePt t="52530" x="3670300" y="3990975"/>
          <p14:tracePt t="52547" x="3776663" y="4143375"/>
          <p14:tracePt t="52563" x="3956050" y="4367213"/>
          <p14:tracePt t="52580" x="4197350" y="4616450"/>
          <p14:tracePt t="52597" x="4465638" y="4848225"/>
          <p14:tracePt t="52613" x="4751388" y="5081588"/>
          <p14:tracePt t="52630" x="5027613" y="5259388"/>
          <p14:tracePt t="52646" x="5259388" y="5394325"/>
          <p14:tracePt t="52663" x="5500688" y="5537200"/>
          <p14:tracePt t="52680" x="5634038" y="5608638"/>
          <p14:tracePt t="52696" x="5759450" y="5661025"/>
          <p14:tracePt t="52713" x="5786438" y="5661025"/>
          <p14:tracePt t="52856" x="5803900" y="5634038"/>
          <p14:tracePt t="52864" x="5803900" y="5626100"/>
          <p14:tracePt t="52876" x="5857875" y="5572125"/>
          <p14:tracePt t="52884" x="5875338" y="5554663"/>
          <p14:tracePt t="52896" x="5973763" y="5537200"/>
          <p14:tracePt t="52913" x="6500813" y="5500688"/>
          <p14:tracePt t="52929" x="6823075" y="5473700"/>
          <p14:tracePt t="52946" x="7466013" y="5357813"/>
          <p14:tracePt t="52963" x="7956550" y="5232400"/>
          <p14:tracePt t="52979" x="8242300" y="5180013"/>
          <p14:tracePt t="52996" x="8375650" y="5153025"/>
          <p14:tracePt t="53013" x="8402638" y="5133975"/>
          <p14:tracePt t="53029" x="8420100" y="5126038"/>
          <p14:tracePt t="53046" x="8429625" y="5126038"/>
          <p14:tracePt t="53326" x="8439150" y="5126038"/>
          <p14:tracePt t="53350" x="8447088" y="5126038"/>
          <p14:tracePt t="53369" x="8447088" y="5143500"/>
          <p14:tracePt t="53373" x="8456613" y="5143500"/>
          <p14:tracePt t="53422" x="8456613" y="5153025"/>
          <p14:tracePt t="53466" x="8447088" y="5160963"/>
          <p14:tracePt t="53478" x="8429625" y="5170488"/>
          <p14:tracePt t="53483" x="8412163" y="5187950"/>
          <p14:tracePt t="53496" x="8375650" y="5197475"/>
          <p14:tracePt t="53513" x="8286750" y="5241925"/>
          <p14:tracePt t="53529" x="8205788" y="5259388"/>
          <p14:tracePt t="53546" x="8170863" y="5276850"/>
          <p14:tracePt t="53563" x="8054975" y="5303838"/>
          <p14:tracePt t="53565" x="8027988" y="5313363"/>
          <p14:tracePt t="53585" x="8018463" y="5313363"/>
          <p14:tracePt t="53738" x="8027988" y="5313363"/>
          <p14:tracePt t="53750" x="8045450" y="5313363"/>
          <p14:tracePt t="53754" x="8062913" y="5303838"/>
          <p14:tracePt t="53765" x="8081963" y="5295900"/>
          <p14:tracePt t="53779" x="8089900" y="5295900"/>
          <p14:tracePt t="53796" x="8153400" y="5276850"/>
          <p14:tracePt t="53812" x="8232775" y="5276850"/>
          <p14:tracePt t="53829" x="8340725" y="5268913"/>
          <p14:tracePt t="53846" x="8420100" y="5259388"/>
          <p14:tracePt t="53862" x="8501063" y="5251450"/>
          <p14:tracePt t="53879" x="8562975" y="5251450"/>
          <p14:tracePt t="53896" x="8643938" y="5224463"/>
          <p14:tracePt t="53912" x="8715375" y="5205413"/>
          <p14:tracePt t="53929" x="8786813" y="5197475"/>
          <p14:tracePt t="53946" x="8804275" y="5197475"/>
          <p14:tracePt t="53962" x="8875713" y="5187950"/>
          <p14:tracePt t="53979" x="8956675" y="5187950"/>
          <p14:tracePt t="53996" x="9028113" y="5187950"/>
          <p14:tracePt t="54012" x="9099550" y="5187950"/>
          <p14:tracePt t="54029" x="9161463" y="5187950"/>
          <p14:tracePt t="54046" x="9232900" y="5187950"/>
          <p14:tracePt t="54062" x="9277350" y="5197475"/>
          <p14:tracePt t="54080" x="9358313" y="5205413"/>
          <p14:tracePt t="54096" x="9402763" y="5205413"/>
          <p14:tracePt t="54112" x="9466263" y="5214938"/>
          <p14:tracePt t="54129" x="9501188" y="5214938"/>
          <p14:tracePt t="54162" x="9537700" y="5214938"/>
          <p14:tracePt t="54179" x="9599613" y="5224463"/>
          <p14:tracePt t="54195" x="9644063" y="5224463"/>
          <p14:tracePt t="54212" x="9725025" y="5224463"/>
          <p14:tracePt t="54229" x="9823450" y="5241925"/>
          <p14:tracePt t="54247" x="9939338" y="5251450"/>
          <p14:tracePt t="54262" x="10018713" y="5259388"/>
          <p14:tracePt t="54279" x="10134600" y="5268913"/>
          <p14:tracePt t="54296" x="10225088" y="5276850"/>
          <p14:tracePt t="54312" x="10340975" y="5286375"/>
          <p14:tracePt t="54329" x="10456863" y="5295900"/>
          <p14:tracePt t="54345" x="10466388" y="5295900"/>
          <p14:tracePt t="54350" x="10518775" y="5303838"/>
          <p14:tracePt t="54362" x="10537825" y="5303838"/>
          <p14:tracePt t="54379" x="10555288" y="5303838"/>
          <p14:tracePt t="54458" x="10563225" y="5303838"/>
          <p14:tracePt t="54474" x="10572750" y="5303838"/>
          <p14:tracePt t="54481" x="10582275" y="5303838"/>
          <p14:tracePt t="54495" x="10590213" y="5295900"/>
          <p14:tracePt t="54512" x="10617200" y="5286375"/>
          <p14:tracePt t="54529" x="10653713" y="5276850"/>
          <p14:tracePt t="54545" x="10661650" y="5268913"/>
          <p14:tracePt t="54562" x="10715625" y="5268913"/>
          <p14:tracePt t="54578" x="10760075" y="5259388"/>
          <p14:tracePt t="54595" x="10831513" y="5251450"/>
          <p14:tracePt t="54612" x="10885488" y="5241925"/>
          <p14:tracePt t="54628" x="10929938" y="5241925"/>
          <p14:tracePt t="54645" x="10966450" y="5241925"/>
          <p14:tracePt t="54662" x="10974388" y="5241925"/>
          <p14:tracePt t="54710" x="10956925" y="5241925"/>
          <p14:tracePt t="54717" x="10920413" y="5241925"/>
          <p14:tracePt t="54731" x="10796588" y="5241925"/>
          <p14:tracePt t="54745" x="10671175" y="5251450"/>
          <p14:tracePt t="54761" x="10296525" y="5286375"/>
          <p14:tracePt t="54778" x="9555163" y="5357813"/>
          <p14:tracePt t="54795" x="8456613" y="5446713"/>
          <p14:tracePt t="54811" x="7500938" y="5518150"/>
          <p14:tracePt t="54828" x="6188075" y="5572125"/>
          <p14:tracePt t="54845" x="4973638" y="5572125"/>
          <p14:tracePt t="54861" x="3965575" y="5572125"/>
          <p14:tracePt t="54878" x="3411538" y="5572125"/>
          <p14:tracePt t="54894" x="2803525" y="5545138"/>
          <p14:tracePt t="54911" x="2517775" y="5537200"/>
          <p14:tracePt t="54928" x="2339975" y="5527675"/>
          <p14:tracePt t="54944" x="2259013" y="5518150"/>
          <p14:tracePt t="54961" x="2251075" y="5518150"/>
          <p14:tracePt t="54978" x="2241550" y="5518150"/>
          <p14:tracePt t="55002" x="2224088" y="5518150"/>
          <p14:tracePt t="55011" x="2205038" y="5518150"/>
          <p14:tracePt t="55028" x="2143125" y="5554663"/>
          <p14:tracePt t="55044" x="2000250" y="5616575"/>
          <p14:tracePt t="55061" x="1776413" y="5724525"/>
          <p14:tracePt t="55078" x="1608138" y="5795963"/>
          <p14:tracePt t="55095" x="1393825" y="5875338"/>
          <p14:tracePt t="55111" x="1276350" y="5919788"/>
          <p14:tracePt t="55128" x="1196975" y="5946775"/>
          <p14:tracePt t="55226" x="1204913" y="5946775"/>
          <p14:tracePt t="55238" x="1258888" y="5929313"/>
          <p14:tracePt t="55245" x="1268413" y="5919788"/>
          <p14:tracePt t="55262" x="1374775" y="5875338"/>
          <p14:tracePt t="55278" x="1465263" y="5848350"/>
          <p14:tracePt t="55295" x="1608138" y="5795963"/>
          <p14:tracePt t="55311" x="1751013" y="5759450"/>
          <p14:tracePt t="55328" x="1847850" y="5741988"/>
          <p14:tracePt t="55344" x="1946275" y="5732463"/>
          <p14:tracePt t="55361" x="1990725" y="5724525"/>
          <p14:tracePt t="55378" x="2089150" y="5724525"/>
          <p14:tracePt t="55394" x="2179638" y="5715000"/>
          <p14:tracePt t="55411" x="2241550" y="5715000"/>
          <p14:tracePt t="55427" x="2286000" y="5715000"/>
          <p14:tracePt t="55444" x="2312988" y="5715000"/>
          <p14:tracePt t="55461" x="2330450" y="5715000"/>
          <p14:tracePt t="55494" x="2339975" y="5715000"/>
          <p14:tracePt t="55511" x="2347913" y="5715000"/>
          <p14:tracePt t="55534" x="2347913" y="5705475"/>
          <p14:tracePt t="55545" x="2357438" y="5705475"/>
          <p14:tracePt t="55561" x="2366963" y="5705475"/>
          <p14:tracePt t="55577" x="2384425" y="5697538"/>
          <p14:tracePt t="55594" x="2401888" y="5688013"/>
          <p14:tracePt t="55611" x="2428875" y="5670550"/>
          <p14:tracePt t="55627" x="2465388" y="5661025"/>
          <p14:tracePt t="55644" x="2500313" y="5643563"/>
          <p14:tracePt t="55661" x="2544763" y="5634038"/>
          <p14:tracePt t="55677" x="2562225" y="5634038"/>
          <p14:tracePt t="55694" x="2608263" y="5616575"/>
          <p14:tracePt t="55711" x="2625725" y="5616575"/>
          <p14:tracePt t="55728" x="2643188" y="5616575"/>
          <p14:tracePt t="55744" x="2652713" y="5616575"/>
          <p14:tracePt t="55761" x="2660650" y="5616575"/>
          <p14:tracePt t="55777" x="2670175" y="5616575"/>
          <p14:tracePt t="55794" x="2697163" y="5616575"/>
          <p14:tracePt t="55811" x="2732088" y="5599113"/>
          <p14:tracePt t="55827" x="2776538" y="5599113"/>
          <p14:tracePt t="55844" x="2830513" y="5589588"/>
          <p14:tracePt t="55860" x="2847975" y="5581650"/>
          <p14:tracePt t="55877" x="2857500" y="5581650"/>
          <p14:tracePt t="55921" x="2867025" y="5581650"/>
          <p14:tracePt t="55953" x="2874963" y="5581650"/>
          <p14:tracePt t="55965" x="2894013" y="5581650"/>
          <p14:tracePt t="55970" x="2911475" y="5589588"/>
          <p14:tracePt t="55982" x="2955925" y="5599113"/>
          <p14:tracePt t="55994" x="2973388" y="5599113"/>
          <p14:tracePt t="56010" x="3081338" y="5616575"/>
          <p14:tracePt t="56027" x="3205163" y="5626100"/>
          <p14:tracePt t="56045" x="3322638" y="5634038"/>
          <p14:tracePt t="56060" x="3394075" y="5634038"/>
          <p14:tracePt t="56077" x="3455988" y="5634038"/>
          <p14:tracePt t="56094" x="3482975" y="5634038"/>
          <p14:tracePt t="56110" x="3509963" y="5634038"/>
          <p14:tracePt t="56143" x="3527425" y="5634038"/>
          <p14:tracePt t="56177" x="3544888" y="5634038"/>
          <p14:tracePt t="56193" x="3562350" y="5634038"/>
          <p14:tracePt t="56210" x="3598863" y="5634038"/>
          <p14:tracePt t="56227" x="3643313" y="5626100"/>
          <p14:tracePt t="56243" x="3697288" y="5608638"/>
          <p14:tracePt t="56260" x="3741738" y="5589588"/>
          <p14:tracePt t="56277" x="3768725" y="5581650"/>
          <p14:tracePt t="56293" x="3776663" y="5581650"/>
          <p14:tracePt t="56310" x="3786188" y="5581650"/>
          <p14:tracePt t="56327" x="3803650" y="5581650"/>
          <p14:tracePt t="56344" x="3822700" y="5581650"/>
          <p14:tracePt t="56347" x="3857625" y="5581650"/>
          <p14:tracePt t="56360" x="3867150" y="5581650"/>
          <p14:tracePt t="56377" x="3938588" y="5581650"/>
          <p14:tracePt t="56393" x="4027488" y="5599113"/>
          <p14:tracePt t="56410" x="4116388" y="5616575"/>
          <p14:tracePt t="56426" x="4205288" y="5626100"/>
          <p14:tracePt t="56443" x="4295775" y="5634038"/>
          <p14:tracePt t="56463" x="4367213" y="5634038"/>
          <p14:tracePt t="56476" x="4411663" y="5634038"/>
          <p14:tracePt t="56493" x="4446588" y="5626100"/>
          <p14:tracePt t="56509" x="4483100" y="5626100"/>
          <p14:tracePt t="56526" x="4537075" y="5608638"/>
          <p14:tracePt t="56545" x="4581525" y="5608638"/>
          <p14:tracePt t="56560" x="4589463" y="5608638"/>
          <p14:tracePt t="56576" x="4643438" y="5608638"/>
          <p14:tracePt t="56593" x="4714875" y="5608638"/>
          <p14:tracePt t="56610" x="4759325" y="5589588"/>
          <p14:tracePt t="56626" x="4776788" y="5589588"/>
          <p14:tracePt t="56714" x="4776788" y="5581650"/>
          <p14:tracePt t="56737" x="4776788" y="5572125"/>
          <p14:tracePt t="56769" x="4776788" y="5562600"/>
          <p14:tracePt t="56785" x="4768850" y="5554663"/>
          <p14:tracePt t="56805" x="4759325" y="553720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0C4B8A-4A7C-47EB-9B07-1F89258DE510}"/>
              </a:ext>
            </a:extLst>
          </p:cNvPr>
          <p:cNvSpPr>
            <a:spLocks noGrp="1"/>
          </p:cNvSpPr>
          <p:nvPr>
            <p:ph type="title"/>
          </p:nvPr>
        </p:nvSpPr>
        <p:spPr>
          <a:xfrm>
            <a:off x="458694" y="0"/>
            <a:ext cx="10895106" cy="1325563"/>
          </a:xfrm>
        </p:spPr>
        <p:txBody>
          <a:bodyPr/>
          <a:lstStyle/>
          <a:p>
            <a:r>
              <a:rPr lang="en-IN" dirty="0"/>
              <a:t>MODEL BUILDING AND EVALUATION- II</a:t>
            </a:r>
          </a:p>
        </p:txBody>
      </p:sp>
      <p:pic>
        <p:nvPicPr>
          <p:cNvPr id="6" name="Picture 5">
            <a:extLst>
              <a:ext uri="{FF2B5EF4-FFF2-40B4-BE49-F238E27FC236}">
                <a16:creationId xmlns:a16="http://schemas.microsoft.com/office/drawing/2014/main" id="{BE9FAF4E-18B4-4227-82AD-814A68A93713}"/>
              </a:ext>
            </a:extLst>
          </p:cNvPr>
          <p:cNvPicPr>
            <a:picLocks noChangeAspect="1"/>
          </p:cNvPicPr>
          <p:nvPr/>
        </p:nvPicPr>
        <p:blipFill>
          <a:blip r:embed="rId4"/>
          <a:stretch>
            <a:fillRect/>
          </a:stretch>
        </p:blipFill>
        <p:spPr>
          <a:xfrm>
            <a:off x="565908" y="2200481"/>
            <a:ext cx="4010025" cy="1476375"/>
          </a:xfrm>
          <a:prstGeom prst="rect">
            <a:avLst/>
          </a:prstGeom>
        </p:spPr>
      </p:pic>
      <p:sp>
        <p:nvSpPr>
          <p:cNvPr id="7" name="TextBox 6">
            <a:extLst>
              <a:ext uri="{FF2B5EF4-FFF2-40B4-BE49-F238E27FC236}">
                <a16:creationId xmlns:a16="http://schemas.microsoft.com/office/drawing/2014/main" id="{AC26841F-43BC-4997-B8ED-D72B3ED035AF}"/>
              </a:ext>
            </a:extLst>
          </p:cNvPr>
          <p:cNvSpPr txBox="1"/>
          <p:nvPr/>
        </p:nvSpPr>
        <p:spPr>
          <a:xfrm>
            <a:off x="565908" y="1484243"/>
            <a:ext cx="5119275" cy="646331"/>
          </a:xfrm>
          <a:prstGeom prst="rect">
            <a:avLst/>
          </a:prstGeom>
          <a:noFill/>
        </p:spPr>
        <p:txBody>
          <a:bodyPr wrap="square" rtlCol="0">
            <a:spAutoFit/>
          </a:bodyPr>
          <a:lstStyle/>
          <a:p>
            <a:pPr algn="just"/>
            <a:r>
              <a:rPr lang="en-IN" dirty="0"/>
              <a:t>Random forest model was built with the best hyperparameters to give the optimised model</a:t>
            </a:r>
          </a:p>
        </p:txBody>
      </p:sp>
      <p:pic>
        <p:nvPicPr>
          <p:cNvPr id="9" name="Picture 8">
            <a:extLst>
              <a:ext uri="{FF2B5EF4-FFF2-40B4-BE49-F238E27FC236}">
                <a16:creationId xmlns:a16="http://schemas.microsoft.com/office/drawing/2014/main" id="{91A3384F-1F12-467C-BBDA-74AF825D1132}"/>
              </a:ext>
            </a:extLst>
          </p:cNvPr>
          <p:cNvPicPr>
            <a:picLocks noChangeAspect="1"/>
          </p:cNvPicPr>
          <p:nvPr/>
        </p:nvPicPr>
        <p:blipFill>
          <a:blip r:embed="rId5"/>
          <a:stretch>
            <a:fillRect/>
          </a:stretch>
        </p:blipFill>
        <p:spPr>
          <a:xfrm>
            <a:off x="565908" y="5308117"/>
            <a:ext cx="4210050" cy="1019175"/>
          </a:xfrm>
          <a:prstGeom prst="rect">
            <a:avLst/>
          </a:prstGeom>
        </p:spPr>
      </p:pic>
      <p:sp>
        <p:nvSpPr>
          <p:cNvPr id="10" name="TextBox 9">
            <a:extLst>
              <a:ext uri="{FF2B5EF4-FFF2-40B4-BE49-F238E27FC236}">
                <a16:creationId xmlns:a16="http://schemas.microsoft.com/office/drawing/2014/main" id="{620748C0-871E-45B5-A034-21572725F373}"/>
              </a:ext>
            </a:extLst>
          </p:cNvPr>
          <p:cNvSpPr txBox="1"/>
          <p:nvPr/>
        </p:nvSpPr>
        <p:spPr>
          <a:xfrm>
            <a:off x="458694" y="4503106"/>
            <a:ext cx="4774718" cy="646331"/>
          </a:xfrm>
          <a:prstGeom prst="rect">
            <a:avLst/>
          </a:prstGeom>
          <a:noFill/>
        </p:spPr>
        <p:txBody>
          <a:bodyPr wrap="square" rtlCol="0">
            <a:spAutoFit/>
          </a:bodyPr>
          <a:lstStyle/>
          <a:p>
            <a:pPr algn="just"/>
            <a:r>
              <a:rPr lang="en-IN" dirty="0"/>
              <a:t>It gave an AUROC score of 96.7% the best among all the models built</a:t>
            </a:r>
          </a:p>
        </p:txBody>
      </p:sp>
      <p:pic>
        <p:nvPicPr>
          <p:cNvPr id="12" name="Picture 11">
            <a:extLst>
              <a:ext uri="{FF2B5EF4-FFF2-40B4-BE49-F238E27FC236}">
                <a16:creationId xmlns:a16="http://schemas.microsoft.com/office/drawing/2014/main" id="{F65ACAA6-6AC0-43A8-ABA7-048113B064A7}"/>
              </a:ext>
            </a:extLst>
          </p:cNvPr>
          <p:cNvPicPr>
            <a:picLocks noChangeAspect="1"/>
          </p:cNvPicPr>
          <p:nvPr/>
        </p:nvPicPr>
        <p:blipFill>
          <a:blip r:embed="rId6"/>
          <a:stretch>
            <a:fillRect/>
          </a:stretch>
        </p:blipFill>
        <p:spPr>
          <a:xfrm>
            <a:off x="7258050" y="3621586"/>
            <a:ext cx="4095750" cy="3124200"/>
          </a:xfrm>
          <a:prstGeom prst="rect">
            <a:avLst/>
          </a:prstGeom>
        </p:spPr>
      </p:pic>
      <p:sp>
        <p:nvSpPr>
          <p:cNvPr id="13" name="TextBox 12">
            <a:extLst>
              <a:ext uri="{FF2B5EF4-FFF2-40B4-BE49-F238E27FC236}">
                <a16:creationId xmlns:a16="http://schemas.microsoft.com/office/drawing/2014/main" id="{C2FC62E5-F6DC-4CCF-9A70-6B1F10368504}"/>
              </a:ext>
            </a:extLst>
          </p:cNvPr>
          <p:cNvSpPr txBox="1"/>
          <p:nvPr/>
        </p:nvSpPr>
        <p:spPr>
          <a:xfrm>
            <a:off x="6400800" y="1484243"/>
            <a:ext cx="5225292" cy="2031325"/>
          </a:xfrm>
          <a:prstGeom prst="rect">
            <a:avLst/>
          </a:prstGeom>
          <a:noFill/>
        </p:spPr>
        <p:txBody>
          <a:bodyPr wrap="square" rtlCol="0">
            <a:spAutoFit/>
          </a:bodyPr>
          <a:lstStyle/>
          <a:p>
            <a:pPr algn="just"/>
            <a:r>
              <a:rPr lang="en-IN" dirty="0"/>
              <a:t>This model also gave a recall of 83.07% which is the highest among all the model. And since recall is the most important metric for out business case scenario, this model will help in detecting fraudulent transaction more and lower the chance of letting go a fraudulent transaction as undetected.</a:t>
            </a:r>
          </a:p>
        </p:txBody>
      </p:sp>
      <p:pic>
        <p:nvPicPr>
          <p:cNvPr id="15" name="Audio 14">
            <a:hlinkClick r:id="" action="ppaction://media"/>
            <a:extLst>
              <a:ext uri="{FF2B5EF4-FFF2-40B4-BE49-F238E27FC236}">
                <a16:creationId xmlns:a16="http://schemas.microsoft.com/office/drawing/2014/main" id="{CEE64BF4-235B-4B10-884B-ABFE8690508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45297531"/>
      </p:ext>
    </p:extLst>
  </p:cSld>
  <p:clrMapOvr>
    <a:masterClrMapping/>
  </p:clrMapOvr>
  <mc:AlternateContent xmlns:mc="http://schemas.openxmlformats.org/markup-compatibility/2006">
    <mc:Choice xmlns:p14="http://schemas.microsoft.com/office/powerpoint/2010/main" Requires="p14">
      <p:transition spd="slow" p14:dur="2000" advTm="28934"/>
    </mc:Choice>
    <mc:Fallback>
      <p:transition spd="slow" advTm="28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1083" x="4759325" y="5483225"/>
          <p14:tracePt t="1094" x="4759325" y="5394325"/>
          <p14:tracePt t="1106" x="4697413" y="5010150"/>
          <p14:tracePt t="1119" x="4589463" y="4786313"/>
          <p14:tracePt t="1136" x="4197350" y="4241800"/>
          <p14:tracePt t="1153" x="3187700" y="3367088"/>
          <p14:tracePt t="1169" x="2527300" y="2982913"/>
          <p14:tracePt t="1185" x="1697038" y="2633663"/>
          <p14:tracePt t="1202" x="803275" y="2384425"/>
          <p14:tracePt t="1219" x="598488" y="2357438"/>
          <p14:tracePt t="1235" x="179388" y="2295525"/>
          <p14:tracePt t="1269" x="196850" y="2339975"/>
          <p14:tracePt t="1285" x="204788" y="2357438"/>
          <p14:tracePt t="1302" x="295275" y="2446338"/>
          <p14:tracePt t="1318" x="312738" y="2465388"/>
          <p14:tracePt t="1366" x="322263" y="2465388"/>
          <p14:tracePt t="1378" x="322263" y="2455863"/>
          <p14:tracePt t="1386" x="330200" y="2446338"/>
          <p14:tracePt t="1402" x="339725" y="2438400"/>
          <p14:tracePt t="1418" x="357188" y="2419350"/>
          <p14:tracePt t="1435" x="366713" y="2419350"/>
          <p14:tracePt t="1452" x="384175" y="2446338"/>
          <p14:tracePt t="1469" x="411163" y="2527300"/>
          <p14:tracePt t="1485" x="411163" y="2554288"/>
          <p14:tracePt t="1502" x="411163" y="2633663"/>
          <p14:tracePt t="1614" x="411163" y="2643188"/>
          <p14:tracePt t="1634" x="419100" y="2643188"/>
          <p14:tracePt t="1639" x="428625" y="2643188"/>
          <p14:tracePt t="1651" x="438150" y="2625725"/>
          <p14:tracePt t="1669" x="455613" y="2625725"/>
          <p14:tracePt t="1701" x="571500" y="2741613"/>
          <p14:tracePt t="1718" x="704850" y="2894013"/>
          <p14:tracePt t="1735" x="776288" y="2973388"/>
          <p14:tracePt t="1751" x="830263" y="3062288"/>
          <p14:tracePt t="1768" x="847725" y="3089275"/>
          <p14:tracePt t="1786" x="857250" y="3089275"/>
          <p14:tracePt t="1801" x="874713" y="3098800"/>
          <p14:tracePt t="1835" x="884238" y="3098800"/>
          <p14:tracePt t="1851" x="928688" y="3098800"/>
          <p14:tracePt t="1869" x="1044575" y="3098800"/>
          <p14:tracePt t="1885" x="1214438" y="3098800"/>
          <p14:tracePt t="1901" x="1250950" y="3098800"/>
          <p14:tracePt t="1918" x="1465263" y="3108325"/>
          <p14:tracePt t="1934" x="1679575" y="3116263"/>
          <p14:tracePt t="1951" x="1822450" y="3116263"/>
          <p14:tracePt t="1968" x="1990725" y="3116263"/>
          <p14:tracePt t="1985" x="2170113" y="3116263"/>
          <p14:tracePt t="2001" x="2330450" y="3116263"/>
          <p14:tracePt t="2018" x="2438400" y="3116263"/>
          <p14:tracePt t="2034" x="2554288" y="3108325"/>
          <p14:tracePt t="2051" x="2724150" y="3062288"/>
          <p14:tracePt t="2068" x="2786063" y="3054350"/>
          <p14:tracePt t="2085" x="3098800" y="2965450"/>
          <p14:tracePt t="2101" x="3125788" y="2965450"/>
          <p14:tracePt t="2118" x="3295650" y="2911475"/>
          <p14:tracePt t="2134" x="3446463" y="2857500"/>
          <p14:tracePt t="2151" x="3517900" y="2813050"/>
          <p14:tracePt t="2168" x="3589338" y="2759075"/>
          <p14:tracePt t="2185" x="3608388" y="2714625"/>
          <p14:tracePt t="2201" x="3608388" y="2687638"/>
          <p14:tracePt t="2218" x="3608388" y="2670175"/>
          <p14:tracePt t="2234" x="3608388" y="2633663"/>
          <p14:tracePt t="2251" x="3598863" y="2608263"/>
          <p14:tracePt t="2267" x="3589338" y="2598738"/>
          <p14:tracePt t="2285" x="3554413" y="2562225"/>
          <p14:tracePt t="2318" x="3544888" y="2544763"/>
          <p14:tracePt t="2334" x="3536950" y="2536825"/>
          <p14:tracePt t="2351" x="3500438" y="2517775"/>
          <p14:tracePt t="2367" x="3465513" y="2490788"/>
          <p14:tracePt t="2384" x="3384550" y="2455863"/>
          <p14:tracePt t="2400" x="3268663" y="2401888"/>
          <p14:tracePt t="2417" x="3187700" y="2384425"/>
          <p14:tracePt t="2434" x="3081338" y="2347913"/>
          <p14:tracePt t="2451" x="2990850" y="2312988"/>
          <p14:tracePt t="2467" x="2946400" y="2312988"/>
          <p14:tracePt t="2485" x="2786063" y="2295525"/>
          <p14:tracePt t="2501" x="2768600" y="2295525"/>
          <p14:tracePt t="2518" x="2697163" y="2295525"/>
          <p14:tracePt t="2534" x="2616200" y="2295525"/>
          <p14:tracePt t="2551" x="2527300" y="2303463"/>
          <p14:tracePt t="2567" x="2446338" y="2312988"/>
          <p14:tracePt t="2584" x="2357438" y="2339975"/>
          <p14:tracePt t="2601" x="2268538" y="2357438"/>
          <p14:tracePt t="2617" x="2205038" y="2366963"/>
          <p14:tracePt t="2634" x="2089150" y="2384425"/>
          <p14:tracePt t="2650" x="1990725" y="2393950"/>
          <p14:tracePt t="2667" x="1973263" y="2393950"/>
          <p14:tracePt t="2685" x="1741488" y="2419350"/>
          <p14:tracePt t="2700" x="1687513" y="2428875"/>
          <p14:tracePt t="2717" x="1571625" y="2438400"/>
          <p14:tracePt t="2734" x="1465263" y="2446338"/>
          <p14:tracePt t="2750" x="1374775" y="2455863"/>
          <p14:tracePt t="2767" x="1312863" y="2465388"/>
          <p14:tracePt t="2784" x="1276350" y="2465388"/>
          <p14:tracePt t="2800" x="1223963" y="2473325"/>
          <p14:tracePt t="2816" x="1169988" y="2482850"/>
          <p14:tracePt t="2834" x="1133475" y="2482850"/>
          <p14:tracePt t="2850" x="1098550" y="2482850"/>
          <p14:tracePt t="2867" x="1089025" y="2482850"/>
          <p14:tracePt t="2884" x="1054100" y="2482850"/>
          <p14:tracePt t="2900" x="1000125" y="2482850"/>
          <p14:tracePt t="2917" x="973138" y="2482850"/>
          <p14:tracePt t="2933" x="938213" y="2482850"/>
          <p14:tracePt t="2950" x="901700" y="2490788"/>
          <p14:tracePt t="2967" x="874713" y="2500313"/>
          <p14:tracePt t="2983" x="857250" y="2500313"/>
          <p14:tracePt t="3001" x="839788" y="2509838"/>
          <p14:tracePt t="3017" x="822325" y="2517775"/>
          <p14:tracePt t="3050" x="803275" y="2536825"/>
          <p14:tracePt t="3067" x="776288" y="2562225"/>
          <p14:tracePt t="3100" x="758825" y="2598738"/>
          <p14:tracePt t="3117" x="750888" y="2625725"/>
          <p14:tracePt t="3133" x="750888" y="2660650"/>
          <p14:tracePt t="3150" x="750888" y="2705100"/>
          <p14:tracePt t="3167" x="750888" y="2759075"/>
          <p14:tracePt t="3183" x="768350" y="2813050"/>
          <p14:tracePt t="3201" x="785813" y="2857500"/>
          <p14:tracePt t="3217" x="803275" y="2919413"/>
          <p14:tracePt t="3233" x="830263" y="2965450"/>
          <p14:tracePt t="3250" x="874713" y="3036888"/>
          <p14:tracePt t="3254" x="893763" y="3044825"/>
          <p14:tracePt t="3267" x="955675" y="3098800"/>
          <p14:tracePt t="3283" x="973138" y="3108325"/>
          <p14:tracePt t="3300" x="1081088" y="3143250"/>
          <p14:tracePt t="3317" x="1204913" y="3179763"/>
          <p14:tracePt t="3333" x="1312863" y="3205163"/>
          <p14:tracePt t="3350" x="1455738" y="3224213"/>
          <p14:tracePt t="3367" x="1598613" y="3241675"/>
          <p14:tracePt t="3383" x="1758950" y="3259138"/>
          <p14:tracePt t="3400" x="1866900" y="3276600"/>
          <p14:tracePt t="3417" x="2071688" y="3313113"/>
          <p14:tracePt t="3433" x="2179638" y="3322638"/>
          <p14:tracePt t="3449" x="2347913" y="3322638"/>
          <p14:tracePt t="3466" x="2490788" y="3330575"/>
          <p14:tracePt t="3482" x="2509838" y="3330575"/>
          <p14:tracePt t="3499" x="2608263" y="3330575"/>
          <p14:tracePt t="3516" x="2724150" y="3348038"/>
          <p14:tracePt t="3532" x="2813050" y="3348038"/>
          <p14:tracePt t="3549" x="2894013" y="3348038"/>
          <p14:tracePt t="3566" x="2965450" y="3348038"/>
          <p14:tracePt t="3583" x="3036888" y="3357563"/>
          <p14:tracePt t="3600" x="3098800" y="3357563"/>
          <p14:tracePt t="3617" x="3214688" y="3367088"/>
          <p14:tracePt t="3633" x="3295650" y="3367088"/>
          <p14:tracePt t="3649" x="3429000" y="3375025"/>
          <p14:tracePt t="3666" x="3571875" y="3375025"/>
          <p14:tracePt t="3683" x="3589338" y="3375025"/>
          <p14:tracePt t="3700" x="3697288" y="3367088"/>
          <p14:tracePt t="3716" x="3822700" y="3348038"/>
          <p14:tracePt t="3733" x="3946525" y="3330575"/>
          <p14:tracePt t="3749" x="4027488" y="3313113"/>
          <p14:tracePt t="3766" x="4071938" y="3303588"/>
          <p14:tracePt t="3783" x="4108450" y="3295650"/>
          <p14:tracePt t="3799" x="4125913" y="3286125"/>
          <p14:tracePt t="3818" x="4170363" y="3268663"/>
          <p14:tracePt t="3833" x="4197350" y="3259138"/>
          <p14:tracePt t="3849" x="4241800" y="3241675"/>
          <p14:tracePt t="3866" x="4286250" y="3214688"/>
          <p14:tracePt t="3883" x="4303713" y="3214688"/>
          <p14:tracePt t="3899" x="4357688" y="3187700"/>
          <p14:tracePt t="3916" x="4429125" y="3152775"/>
          <p14:tracePt t="3933" x="4473575" y="3108325"/>
          <p14:tracePt t="3949" x="4527550" y="3062288"/>
          <p14:tracePt t="3966" x="4562475" y="3017838"/>
          <p14:tracePt t="3982" x="4608513" y="2928938"/>
          <p14:tracePt t="3999" x="4616450" y="2894013"/>
          <p14:tracePt t="4017" x="4643438" y="2813050"/>
          <p14:tracePt t="4032" x="4643438" y="2786063"/>
          <p14:tracePt t="4049" x="4643438" y="2759075"/>
          <p14:tracePt t="4066" x="4643438" y="2724150"/>
          <p14:tracePt t="4082" x="4633913" y="2705100"/>
          <p14:tracePt t="4099" x="4616450" y="2670175"/>
          <p14:tracePt t="4115" x="4581525" y="2608263"/>
          <p14:tracePt t="4132" x="4537075" y="2554288"/>
          <p14:tracePt t="4149" x="4483100" y="2500313"/>
          <p14:tracePt t="4165" x="4438650" y="2455863"/>
          <p14:tracePt t="4182" x="4367213" y="2411413"/>
          <p14:tracePt t="4198" x="4322763" y="2384425"/>
          <p14:tracePt t="4215" x="4214813" y="2347913"/>
          <p14:tracePt t="4232" x="4081463" y="2303463"/>
          <p14:tracePt t="4248" x="3965575" y="2276475"/>
          <p14:tracePt t="4265" x="3848100" y="2268538"/>
          <p14:tracePt t="4282" x="3786188" y="2259013"/>
          <p14:tracePt t="4298" x="3598863" y="2251075"/>
          <p14:tracePt t="4315" x="3465513" y="2232025"/>
          <p14:tracePt t="4332" x="3357563" y="2214563"/>
          <p14:tracePt t="4348" x="3286125" y="2205038"/>
          <p14:tracePt t="4365" x="3251200" y="2205038"/>
          <p14:tracePt t="4382" x="3224213" y="2205038"/>
          <p14:tracePt t="4398" x="3179763" y="2205038"/>
          <p14:tracePt t="4415" x="3143250" y="2205038"/>
          <p14:tracePt t="4432" x="3044825" y="2214563"/>
          <p14:tracePt t="4448" x="2965450" y="2214563"/>
          <p14:tracePt t="4465" x="2874963" y="2224088"/>
          <p14:tracePt t="4481" x="2830513" y="2224088"/>
          <p14:tracePt t="4498" x="2741613" y="2232025"/>
          <p14:tracePt t="4515" x="2652713" y="2241550"/>
          <p14:tracePt t="4531" x="2536825" y="2259013"/>
          <p14:tracePt t="4548" x="2401888" y="2268538"/>
          <p14:tracePt t="4565" x="2259013" y="2286000"/>
          <p14:tracePt t="4581" x="2152650" y="2303463"/>
          <p14:tracePt t="4598" x="2054225" y="2312988"/>
          <p14:tracePt t="4615" x="2009775" y="2322513"/>
          <p14:tracePt t="4631" x="1955800" y="2330450"/>
          <p14:tracePt t="4648" x="1901825" y="2339975"/>
          <p14:tracePt t="4665" x="1839913" y="2357438"/>
          <p14:tracePt t="4681" x="1803400" y="2366963"/>
          <p14:tracePt t="4698" x="1697038" y="2384425"/>
          <p14:tracePt t="4715" x="1589088" y="2393950"/>
          <p14:tracePt t="4731" x="1517650" y="2401888"/>
          <p14:tracePt t="4748" x="1455738" y="2401888"/>
          <p14:tracePt t="4765" x="1411288" y="2401888"/>
          <p14:tracePt t="4781" x="1384300" y="2411413"/>
          <p14:tracePt t="4798" x="1330325" y="2411413"/>
          <p14:tracePt t="4815" x="1276350" y="2419350"/>
          <p14:tracePt t="4831" x="1204913" y="2428875"/>
          <p14:tracePt t="4848" x="1143000" y="2428875"/>
          <p14:tracePt t="4864" x="1071563" y="2428875"/>
          <p14:tracePt t="4881" x="1009650" y="2428875"/>
          <p14:tracePt t="4898" x="982663" y="2428875"/>
          <p14:tracePt t="4914" x="928688" y="2428875"/>
          <p14:tracePt t="4931" x="893763" y="2428875"/>
          <p14:tracePt t="4948" x="857250" y="2428875"/>
          <p14:tracePt t="4964" x="830263" y="2428875"/>
          <p14:tracePt t="4981" x="812800" y="2428875"/>
          <p14:tracePt t="5014" x="803275" y="2428875"/>
          <p14:tracePt t="5031" x="785813" y="2428875"/>
          <p14:tracePt t="5048" x="776288" y="2428875"/>
          <p14:tracePt t="5065" x="758825" y="2428875"/>
          <p14:tracePt t="5082" x="750888" y="2428875"/>
          <p14:tracePt t="5098" x="731838" y="2428875"/>
          <p14:tracePt t="5115" x="696913" y="2428875"/>
          <p14:tracePt t="5131" x="669925" y="2428875"/>
          <p14:tracePt t="5290" x="660400" y="2428875"/>
          <p14:tracePt t="5430" x="660400" y="2446338"/>
          <p14:tracePt t="5434" x="660400" y="2455863"/>
          <p14:tracePt t="5448" x="660400" y="2482850"/>
          <p14:tracePt t="5465" x="660400" y="2527300"/>
          <p14:tracePt t="5481" x="660400" y="2581275"/>
          <p14:tracePt t="5498" x="660400" y="2598738"/>
          <p14:tracePt t="5514" x="660400" y="2670175"/>
          <p14:tracePt t="5531" x="660400" y="2741613"/>
          <p14:tracePt t="5548" x="660400" y="2822575"/>
          <p14:tracePt t="5564" x="660400" y="2894013"/>
          <p14:tracePt t="5581" x="669925" y="2973388"/>
          <p14:tracePt t="5598" x="679450" y="3054350"/>
          <p14:tracePt t="5614" x="696913" y="3089275"/>
          <p14:tracePt t="5631" x="704850" y="3160713"/>
          <p14:tracePt t="5648" x="731838" y="3197225"/>
          <p14:tracePt t="5665" x="758825" y="3232150"/>
          <p14:tracePt t="5681" x="795338" y="3251200"/>
          <p14:tracePt t="5697" x="812800" y="3259138"/>
          <p14:tracePt t="5714" x="866775" y="3268663"/>
          <p14:tracePt t="5731" x="938213" y="3268663"/>
          <p14:tracePt t="5747" x="1044575" y="3276600"/>
          <p14:tracePt t="5764" x="1169988" y="3276600"/>
          <p14:tracePt t="5781" x="1322388" y="3276600"/>
          <p14:tracePt t="5797" x="1482725" y="3295650"/>
          <p14:tracePt t="5814" x="1643063" y="3303588"/>
          <p14:tracePt t="5831" x="1741488" y="3303588"/>
          <p14:tracePt t="5847" x="1847850" y="3322638"/>
          <p14:tracePt t="5865" x="1946275" y="3340100"/>
          <p14:tracePt t="5881" x="2081213" y="3357563"/>
          <p14:tracePt t="5897" x="2133600" y="3367088"/>
          <p14:tracePt t="5914" x="2232025" y="3375025"/>
          <p14:tracePt t="5931" x="2374900" y="3375025"/>
          <p14:tracePt t="5947" x="2536825" y="3375025"/>
          <p14:tracePt t="5964" x="2714625" y="3375025"/>
          <p14:tracePt t="5981" x="2867025" y="3375025"/>
          <p14:tracePt t="5997" x="3027363" y="3375025"/>
          <p14:tracePt t="6014" x="3160713" y="3375025"/>
          <p14:tracePt t="6030" x="3214688" y="3375025"/>
          <p14:tracePt t="6047" x="3313113" y="3375025"/>
          <p14:tracePt t="6065" x="3330575" y="3375025"/>
          <p14:tracePt t="6081" x="3517900" y="3375025"/>
          <p14:tracePt t="6097" x="3554413" y="3375025"/>
          <p14:tracePt t="6114" x="3652838" y="3402013"/>
          <p14:tracePt t="6130" x="3813175" y="3429000"/>
          <p14:tracePt t="6147" x="3956050" y="3438525"/>
          <p14:tracePt t="6164" x="4108450" y="3446463"/>
          <p14:tracePt t="6180" x="4197350" y="3455988"/>
          <p14:tracePt t="6197" x="4276725" y="3455988"/>
          <p14:tracePt t="6214" x="4313238" y="3455988"/>
          <p14:tracePt t="6230" x="4322763" y="3455988"/>
          <p14:tracePt t="6247" x="4330700" y="3455988"/>
          <p14:tracePt t="6263" x="4348163" y="3446463"/>
          <p14:tracePt t="6281" x="4357688" y="3438525"/>
          <p14:tracePt t="6297" x="4367213" y="3438525"/>
          <p14:tracePt t="6314" x="4394200" y="3429000"/>
          <p14:tracePt t="6330" x="4411663" y="3419475"/>
          <p14:tracePt t="6347" x="4429125" y="3419475"/>
          <p14:tracePt t="6363" x="4446588" y="3411538"/>
          <p14:tracePt t="6380" x="4465638" y="3394075"/>
          <p14:tracePt t="6396" x="4473575" y="3394075"/>
          <p14:tracePt t="6413" x="4483100" y="3384550"/>
          <p14:tracePt t="6430" x="4491038" y="3367088"/>
          <p14:tracePt t="6447" x="4510088" y="3340100"/>
          <p14:tracePt t="6463" x="4518025" y="3313113"/>
          <p14:tracePt t="6481" x="4527550" y="3276600"/>
          <p14:tracePt t="6497" x="4537075" y="3205163"/>
          <p14:tracePt t="6513" x="4537075" y="3179763"/>
          <p14:tracePt t="6530" x="4545013" y="3125788"/>
          <p14:tracePt t="6547" x="4545013" y="3071813"/>
          <p14:tracePt t="6563" x="4545013" y="3027363"/>
          <p14:tracePt t="6580" x="4545013" y="2982913"/>
          <p14:tracePt t="6597" x="4545013" y="2946400"/>
          <p14:tracePt t="6613" x="4537075" y="2874963"/>
          <p14:tracePt t="6630" x="4518025" y="2840038"/>
          <p14:tracePt t="6647" x="4500563" y="2776538"/>
          <p14:tracePt t="6663" x="4473575" y="2741613"/>
          <p14:tracePt t="6681" x="4473575" y="2724150"/>
          <p14:tracePt t="6697" x="4456113" y="2697163"/>
          <p14:tracePt t="6713" x="4456113" y="2687638"/>
          <p14:tracePt t="6730" x="4429125" y="2633663"/>
          <p14:tracePt t="6747" x="4411663" y="2589213"/>
          <p14:tracePt t="6763" x="4375150" y="2544763"/>
          <p14:tracePt t="6780" x="4330700" y="2500313"/>
          <p14:tracePt t="6797" x="4286250" y="2455863"/>
          <p14:tracePt t="6813" x="4197350" y="2401888"/>
          <p14:tracePt t="6830" x="4125913" y="2374900"/>
          <p14:tracePt t="6846" x="4000500" y="2339975"/>
          <p14:tracePt t="6863" x="3867150" y="2322513"/>
          <p14:tracePt t="6880" x="3848100" y="2322513"/>
          <p14:tracePt t="6897" x="3652838" y="2322513"/>
          <p14:tracePt t="6913" x="3598863" y="2322513"/>
          <p14:tracePt t="6929" x="3455988" y="2330450"/>
          <p14:tracePt t="6946" x="3367088" y="2347913"/>
          <p14:tracePt t="6963" x="3276600" y="2374900"/>
          <p14:tracePt t="6979" x="3205163" y="2411413"/>
          <p14:tracePt t="6996" x="3152775" y="2428875"/>
          <p14:tracePt t="7013" x="3108325" y="2446338"/>
          <p14:tracePt t="7030" x="3089275" y="2455863"/>
          <p14:tracePt t="7046" x="3044825" y="2473325"/>
          <p14:tracePt t="7063" x="2990850" y="2490788"/>
          <p14:tracePt t="7079" x="2965450" y="2500313"/>
          <p14:tracePt t="7097" x="2857500" y="2517775"/>
          <p14:tracePt t="7113" x="2813050" y="2527300"/>
          <p14:tracePt t="7129" x="2705100" y="2536825"/>
          <p14:tracePt t="7146" x="2589213" y="2544763"/>
          <p14:tracePt t="7163" x="2401888" y="2554288"/>
          <p14:tracePt t="7179" x="2224088" y="2562225"/>
          <p14:tracePt t="7196" x="2027238" y="2581275"/>
          <p14:tracePt t="7213" x="1893888" y="2581275"/>
          <p14:tracePt t="7229" x="1785938" y="2581275"/>
          <p14:tracePt t="7246" x="1704975" y="2581275"/>
          <p14:tracePt t="7249" x="1679575" y="2581275"/>
          <p14:tracePt t="7263" x="1625600" y="2581275"/>
          <p14:tracePt t="7279" x="1608138" y="2581275"/>
          <p14:tracePt t="7282" x="1589088" y="2581275"/>
          <p14:tracePt t="7296" x="1581150" y="2581275"/>
          <p14:tracePt t="7313" x="1544638" y="2589213"/>
          <p14:tracePt t="7329" x="1509713" y="2589213"/>
          <p14:tracePt t="7346" x="1473200" y="2589213"/>
          <p14:tracePt t="7363" x="1446213" y="2589213"/>
          <p14:tracePt t="7379" x="1411288" y="2581275"/>
          <p14:tracePt t="7395" x="1366838" y="2571750"/>
          <p14:tracePt t="7412" x="1312863" y="2554288"/>
          <p14:tracePt t="7428" x="1268413" y="2536825"/>
          <p14:tracePt t="7445" x="1223963" y="2536825"/>
          <p14:tracePt t="7462" x="1143000" y="2509838"/>
          <p14:tracePt t="7479" x="1116013" y="2500313"/>
          <p14:tracePt t="7497" x="1027113" y="2482850"/>
          <p14:tracePt t="7512" x="1009650" y="2482850"/>
          <p14:tracePt t="7529" x="982663" y="2473325"/>
          <p14:tracePt t="7546" x="973138" y="2473325"/>
          <p14:tracePt t="7562" x="955675" y="2473325"/>
          <p14:tracePt t="7579" x="938213" y="2473325"/>
          <p14:tracePt t="7597" x="911225" y="2473325"/>
          <p14:tracePt t="7613" x="874713" y="2473325"/>
          <p14:tracePt t="7629" x="866775" y="2473325"/>
          <p14:tracePt t="7646" x="847725" y="2473325"/>
          <p14:tracePt t="7662" x="830263" y="2473325"/>
          <p14:tracePt t="7679" x="822325" y="2490788"/>
          <p14:tracePt t="7696" x="776288" y="2562225"/>
          <p14:tracePt t="7712" x="731838" y="2643188"/>
          <p14:tracePt t="7729" x="687388" y="2759075"/>
          <p14:tracePt t="7745" x="660400" y="2901950"/>
          <p14:tracePt t="7762" x="652463" y="3017838"/>
          <p14:tracePt t="7779" x="652463" y="3108325"/>
          <p14:tracePt t="7795" x="642938" y="3205163"/>
          <p14:tracePt t="7813" x="642938" y="3268663"/>
          <p14:tracePt t="7829" x="642938" y="3322638"/>
          <p14:tracePt t="7845" x="652463" y="3348038"/>
          <p14:tracePt t="7862" x="660400" y="3375025"/>
          <p14:tracePt t="7879" x="669925" y="3384550"/>
          <p14:tracePt t="7895" x="669925" y="3394075"/>
          <p14:tracePt t="7912" x="687388" y="3402013"/>
          <p14:tracePt t="7929" x="696913" y="3419475"/>
          <p14:tracePt t="7945" x="741363" y="3429000"/>
          <p14:tracePt t="7962" x="830263" y="3446463"/>
          <p14:tracePt t="7979" x="946150" y="3465513"/>
          <p14:tracePt t="7995" x="1160463" y="3473450"/>
          <p14:tracePt t="8012" x="1303338" y="3473450"/>
          <p14:tracePt t="8029" x="1633538" y="3473450"/>
          <p14:tracePt t="8045" x="1776413" y="3482975"/>
          <p14:tracePt t="8062" x="1982788" y="3482975"/>
          <p14:tracePt t="8078" x="2089150" y="3482975"/>
          <p14:tracePt t="8095" x="2152650" y="3482975"/>
          <p14:tracePt t="8112" x="2259013" y="3482975"/>
          <p14:tracePt t="8129" x="2322513" y="3482975"/>
          <p14:tracePt t="8145" x="2393950" y="3482975"/>
          <p14:tracePt t="8162" x="2473325" y="3482975"/>
          <p14:tracePt t="8178" x="2571750" y="3482975"/>
          <p14:tracePt t="8195" x="2660650" y="3482975"/>
          <p14:tracePt t="8212" x="2732088" y="3482975"/>
          <p14:tracePt t="8229" x="2884488" y="3482975"/>
          <p14:tracePt t="8245" x="2973388" y="3482975"/>
          <p14:tracePt t="8262" x="3098800" y="3482975"/>
          <p14:tracePt t="8278" x="3197225" y="3482975"/>
          <p14:tracePt t="8295" x="3241675" y="3482975"/>
          <p14:tracePt t="8312" x="3348038" y="3482975"/>
          <p14:tracePt t="8328" x="3438525" y="3490913"/>
          <p14:tracePt t="8345" x="3509963" y="3490913"/>
          <p14:tracePt t="8362" x="3571875" y="3490913"/>
          <p14:tracePt t="8378" x="3633788" y="3500438"/>
          <p14:tracePt t="8395" x="3679825" y="3500438"/>
          <p14:tracePt t="8411" x="3705225" y="3500438"/>
          <p14:tracePt t="8429" x="3741738" y="3500438"/>
          <p14:tracePt t="8445" x="3768725" y="3509963"/>
          <p14:tracePt t="8461" x="3822700" y="3509963"/>
          <p14:tracePt t="8478" x="3894138" y="3517900"/>
          <p14:tracePt t="8495" x="3929063" y="3517900"/>
          <p14:tracePt t="8511" x="4037013" y="3517900"/>
          <p14:tracePt t="8528" x="4133850" y="3517900"/>
          <p14:tracePt t="8545" x="4179888" y="3517900"/>
          <p14:tracePt t="8561" x="4224338" y="3517900"/>
          <p14:tracePt t="8578" x="4232275" y="3517900"/>
          <p14:tracePt t="8663" x="4241800" y="3517900"/>
          <p14:tracePt t="8674" x="4251325" y="3517900"/>
          <p14:tracePt t="8678" x="4251325" y="3509963"/>
          <p14:tracePt t="8694" x="4259263" y="3509963"/>
          <p14:tracePt t="8711" x="4268788" y="3500438"/>
          <p14:tracePt t="8728" x="4276725" y="3490913"/>
          <p14:tracePt t="8745" x="4286250" y="3482975"/>
          <p14:tracePt t="8761" x="4313238" y="3446463"/>
          <p14:tracePt t="8778" x="4348163" y="3411538"/>
          <p14:tracePt t="8794" x="4375150" y="3348038"/>
          <p14:tracePt t="8811" x="4402138" y="3295650"/>
          <p14:tracePt t="8828" x="4419600" y="3268663"/>
          <p14:tracePt t="8844" x="4446588" y="3205163"/>
          <p14:tracePt t="8861" x="4465638" y="3143250"/>
          <p14:tracePt t="8878" x="4473575" y="3089275"/>
          <p14:tracePt t="8894" x="4483100" y="3081338"/>
          <p14:tracePt t="8911" x="4483100" y="3036888"/>
          <p14:tracePt t="8928" x="4491038" y="2982913"/>
          <p14:tracePt t="8944" x="4500563" y="2928938"/>
          <p14:tracePt t="8961" x="4510088" y="2840038"/>
          <p14:tracePt t="8978" x="4518025" y="2768600"/>
          <p14:tracePt t="8994" x="4518025" y="2705100"/>
          <p14:tracePt t="9011" x="4518025" y="2670175"/>
          <p14:tracePt t="9027" x="4510088" y="2633663"/>
          <p14:tracePt t="9045" x="4510088" y="2581275"/>
          <p14:tracePt t="9061" x="4500563" y="2554288"/>
          <p14:tracePt t="9077" x="4483100" y="2517775"/>
          <p14:tracePt t="9094" x="4483100" y="2509838"/>
          <p14:tracePt t="9111" x="4473575" y="2473325"/>
          <p14:tracePt t="9127" x="4465638" y="2438400"/>
          <p14:tracePt t="9144" x="4438650" y="2401888"/>
          <p14:tracePt t="9161" x="4419600" y="2374900"/>
          <p14:tracePt t="9177" x="4402138" y="2357438"/>
          <p14:tracePt t="9194" x="4367213" y="2339975"/>
          <p14:tracePt t="9211" x="4340225" y="2330450"/>
          <p14:tracePt t="9227" x="4322763" y="2322513"/>
          <p14:tracePt t="9245" x="4286250" y="2312988"/>
          <p14:tracePt t="9261" x="4259263" y="2312988"/>
          <p14:tracePt t="9277" x="4205288" y="2312988"/>
          <p14:tracePt t="9294" x="4187825" y="2312988"/>
          <p14:tracePt t="9311" x="4116388" y="2312988"/>
          <p14:tracePt t="9327" x="4037013" y="2312988"/>
          <p14:tracePt t="9344" x="3919538" y="2312988"/>
          <p14:tracePt t="9361" x="3857625" y="2322513"/>
          <p14:tracePt t="9377" x="3803650" y="2330450"/>
          <p14:tracePt t="9394" x="3751263" y="2347913"/>
          <p14:tracePt t="9411" x="3714750" y="2357438"/>
          <p14:tracePt t="9427" x="3670300" y="2366963"/>
          <p14:tracePt t="9446" x="3616325" y="2384425"/>
          <p14:tracePt t="9460" x="3581400" y="2393950"/>
          <p14:tracePt t="9477" x="3527425" y="2411413"/>
          <p14:tracePt t="9494" x="3446463" y="2438400"/>
          <p14:tracePt t="9510" x="3438525" y="2438400"/>
          <p14:tracePt t="9527" x="3330575" y="2473325"/>
          <p14:tracePt t="9544" x="3205163" y="2527300"/>
          <p14:tracePt t="9560" x="3089275" y="2571750"/>
          <p14:tracePt t="9577" x="3027363" y="2598738"/>
          <p14:tracePt t="9594" x="3009900" y="2598738"/>
          <p14:tracePt t="9653" x="3000375" y="2608263"/>
          <p14:tracePt t="9656" x="2990850" y="2616200"/>
          <p14:tracePt t="9666" x="2973388" y="2633663"/>
          <p14:tracePt t="9678" x="2928938" y="2697163"/>
          <p14:tracePt t="9693" x="2840038" y="2867025"/>
          <p14:tracePt t="9710" x="2822575" y="2894013"/>
          <p14:tracePt t="9727" x="2687638" y="3197225"/>
          <p14:tracePt t="9744" x="2589213" y="3455988"/>
          <p14:tracePt t="9760" x="2527300" y="3714750"/>
          <p14:tracePt t="9777" x="2482850" y="3867150"/>
          <p14:tracePt t="9793" x="2455863" y="4017963"/>
          <p14:tracePt t="9811" x="2446338" y="4081463"/>
          <p14:tracePt t="9827" x="2446338" y="4089400"/>
          <p14:tracePt t="9843" x="2446338" y="4098925"/>
          <p14:tracePt t="9906" x="2438400" y="4098925"/>
          <p14:tracePt t="10002" x="2428875" y="4098925"/>
          <p14:tracePt t="10138" x="2428875" y="4116388"/>
          <p14:tracePt t="10150" x="2428875" y="4152900"/>
          <p14:tracePt t="10154" x="2419350" y="4214813"/>
          <p14:tracePt t="10166" x="2393950" y="4394200"/>
          <p14:tracePt t="10176" x="2384425" y="4473575"/>
          <p14:tracePt t="10193" x="2374900" y="4545013"/>
          <p14:tracePt t="10210" x="2347913" y="4633913"/>
          <p14:tracePt t="10226" x="2347913" y="4679950"/>
          <p14:tracePt t="10243" x="2339975" y="4705350"/>
          <p14:tracePt t="10302" x="2347913" y="4705350"/>
          <p14:tracePt t="10314" x="2366963" y="4697413"/>
          <p14:tracePt t="10331" x="2374900" y="4697413"/>
          <p14:tracePt t="10338" x="2384425" y="4697413"/>
          <p14:tracePt t="10374" x="2374900" y="4697413"/>
          <p14:tracePt t="10384" x="2347913" y="4714875"/>
          <p14:tracePt t="10392" x="2303463" y="4741863"/>
          <p14:tracePt t="10409" x="2205038" y="4813300"/>
          <p14:tracePt t="10426" x="2062163" y="4902200"/>
          <p14:tracePt t="10443" x="1955800" y="4956175"/>
          <p14:tracePt t="10459" x="1741488" y="5037138"/>
          <p14:tracePt t="10477" x="1536700" y="5089525"/>
          <p14:tracePt t="10493" x="1455738" y="5099050"/>
          <p14:tracePt t="10510" x="1419225" y="5099050"/>
          <p14:tracePt t="10526" x="1366838" y="5099050"/>
          <p14:tracePt t="10543" x="1339850" y="5099050"/>
          <p14:tracePt t="10559" x="1330325" y="5099050"/>
          <p14:tracePt t="10590" x="1322388" y="5099050"/>
          <p14:tracePt t="10610" x="1312863" y="5099050"/>
          <p14:tracePt t="10622" x="1295400" y="5099050"/>
          <p14:tracePt t="10638" x="1258888" y="5099050"/>
          <p14:tracePt t="10646" x="1231900" y="5099050"/>
          <p14:tracePt t="10659" x="1187450" y="5099050"/>
          <p14:tracePt t="10676" x="1081088" y="5099050"/>
          <p14:tracePt t="10693" x="973138" y="5099050"/>
          <p14:tracePt t="10709" x="911225" y="5099050"/>
          <p14:tracePt t="10726" x="758825" y="5108575"/>
          <p14:tracePt t="10743" x="660400" y="5116513"/>
          <p14:tracePt t="10759" x="633413" y="5116513"/>
          <p14:tracePt t="10918" x="642938" y="5116513"/>
          <p14:tracePt t="10930" x="669925" y="5126038"/>
          <p14:tracePt t="10938" x="679450" y="5126038"/>
          <p14:tracePt t="10950" x="714375" y="5133975"/>
          <p14:tracePt t="10960" x="723900" y="5133975"/>
          <p14:tracePt t="10975" x="822325" y="5153025"/>
          <p14:tracePt t="10992" x="965200" y="5170488"/>
          <p14:tracePt t="11009" x="1179513" y="5187950"/>
          <p14:tracePt t="11025" x="1357313" y="5187950"/>
          <p14:tracePt t="11042" x="1598613" y="5214938"/>
          <p14:tracePt t="11059" x="1758950" y="5224463"/>
          <p14:tracePt t="11075" x="1973263" y="5241925"/>
          <p14:tracePt t="11093" x="2160588" y="5259388"/>
          <p14:tracePt t="11109" x="2276475" y="5259388"/>
          <p14:tracePt t="11126" x="2330450" y="5259388"/>
          <p14:tracePt t="11142" x="2500313" y="5259388"/>
          <p14:tracePt t="11159" x="2679700" y="5232400"/>
          <p14:tracePt t="11175" x="2830513" y="5205413"/>
          <p14:tracePt t="11192" x="3000375" y="5187950"/>
          <p14:tracePt t="11209" x="3214688" y="5160963"/>
          <p14:tracePt t="11225" x="3411538" y="5160963"/>
          <p14:tracePt t="11242" x="3697288" y="5160963"/>
          <p14:tracePt t="11259" x="4000500" y="5143500"/>
          <p14:tracePt t="11262" x="4133850" y="5143500"/>
          <p14:tracePt t="11275" x="4402138" y="5143500"/>
          <p14:tracePt t="11293" x="4795838" y="5153025"/>
          <p14:tracePt t="11309" x="5116513" y="5153025"/>
          <p14:tracePt t="11325" x="5153025" y="5153025"/>
          <p14:tracePt t="11342" x="5367338" y="5153025"/>
          <p14:tracePt t="11359" x="5500688" y="5126038"/>
          <p14:tracePt t="11375" x="5572125" y="5099050"/>
          <p14:tracePt t="11392" x="5608638" y="5072063"/>
          <p14:tracePt t="11409" x="5634038" y="5054600"/>
          <p14:tracePt t="11425" x="5661025" y="5037138"/>
          <p14:tracePt t="11442" x="5680075" y="5018088"/>
          <p14:tracePt t="11458" x="5715000" y="5000625"/>
          <p14:tracePt t="11475" x="5751513" y="4973638"/>
          <p14:tracePt t="11493" x="5813425" y="4938713"/>
          <p14:tracePt t="11509" x="5857875" y="4902200"/>
          <p14:tracePt t="11525" x="5875338" y="4894263"/>
          <p14:tracePt t="11542" x="5902325" y="4857750"/>
          <p14:tracePt t="11558" x="5911850" y="4830763"/>
          <p14:tracePt t="11575" x="5919788" y="4803775"/>
          <p14:tracePt t="11592" x="5919788" y="4786313"/>
          <p14:tracePt t="11609" x="5919788" y="4759325"/>
          <p14:tracePt t="11625" x="5894388" y="4724400"/>
          <p14:tracePt t="11642" x="5867400" y="4705350"/>
          <p14:tracePt t="11658" x="5803900" y="4660900"/>
          <p14:tracePt t="11675" x="5751513" y="4633913"/>
          <p14:tracePt t="11692" x="5705475" y="4616450"/>
          <p14:tracePt t="11709" x="5527675" y="4562475"/>
          <p14:tracePt t="11725" x="5510213" y="4562475"/>
          <p14:tracePt t="11742" x="5394325" y="4537075"/>
          <p14:tracePt t="11746" x="5313363" y="4518025"/>
          <p14:tracePt t="11758" x="5251450" y="4500563"/>
          <p14:tracePt t="11775" x="5072063" y="4483100"/>
          <p14:tracePt t="11791" x="4911725" y="4473575"/>
          <p14:tracePt t="11808" x="4724400" y="4456113"/>
          <p14:tracePt t="11825" x="4554538" y="4438650"/>
          <p14:tracePt t="11841" x="4446588" y="4429125"/>
          <p14:tracePt t="11858" x="4276725" y="4419600"/>
          <p14:tracePt t="11875" x="4187825" y="4419600"/>
          <p14:tracePt t="11891" x="4133850" y="4419600"/>
          <p14:tracePt t="11910" x="3830638" y="4411663"/>
          <p14:tracePt t="11925" x="3795713" y="4411663"/>
          <p14:tracePt t="11941" x="3608388" y="4411663"/>
          <p14:tracePt t="11958" x="3402013" y="4411663"/>
          <p14:tracePt t="11975" x="3187700" y="4429125"/>
          <p14:tracePt t="11991" x="3036888" y="4446588"/>
          <p14:tracePt t="12008" x="2803525" y="4473575"/>
          <p14:tracePt t="12025" x="2625725" y="4491038"/>
          <p14:tracePt t="12041" x="2517775" y="4500563"/>
          <p14:tracePt t="12058" x="2339975" y="4500563"/>
          <p14:tracePt t="12075" x="2214563" y="4500563"/>
          <p14:tracePt t="12091" x="2197100" y="4500563"/>
          <p14:tracePt t="12110" x="2027238" y="4500563"/>
          <p14:tracePt t="12124" x="2009775" y="4500563"/>
          <p14:tracePt t="12141" x="1965325" y="4500563"/>
          <p14:tracePt t="12158" x="1911350" y="4500563"/>
          <p14:tracePt t="12174" x="1847850" y="4500563"/>
          <p14:tracePt t="12191" x="1776413" y="4500563"/>
          <p14:tracePt t="12208" x="1704975" y="4500563"/>
          <p14:tracePt t="12225" x="1625600" y="4500563"/>
          <p14:tracePt t="12241" x="1527175" y="4500563"/>
          <p14:tracePt t="12258" x="1473200" y="4500563"/>
          <p14:tracePt t="12274" x="1384300" y="4500563"/>
          <p14:tracePt t="12291" x="1366838" y="4500563"/>
          <p14:tracePt t="12309" x="1223963" y="4500563"/>
          <p14:tracePt t="12324" x="1187450" y="4500563"/>
          <p14:tracePt t="12341" x="1116013" y="4500563"/>
          <p14:tracePt t="12358" x="1017588" y="4500563"/>
          <p14:tracePt t="12374" x="919163" y="4510088"/>
          <p14:tracePt t="12391" x="847725" y="4510088"/>
          <p14:tracePt t="12408" x="812800" y="4510088"/>
          <p14:tracePt t="12425" x="776288" y="4510088"/>
          <p14:tracePt t="12441" x="741363" y="4510088"/>
          <p14:tracePt t="12458" x="714375" y="4518025"/>
          <p14:tracePt t="12474" x="660400" y="4527550"/>
          <p14:tracePt t="12491" x="652463" y="4527550"/>
          <p14:tracePt t="12508" x="615950" y="4527550"/>
          <p14:tracePt t="12524" x="588963" y="4527550"/>
          <p14:tracePt t="12541" x="544513" y="4537075"/>
          <p14:tracePt t="12557" x="509588" y="4537075"/>
          <p14:tracePt t="12574" x="465138" y="4537075"/>
          <p14:tracePt t="12591" x="446088" y="4537075"/>
          <p14:tracePt t="12607" x="438150" y="4537075"/>
          <p14:tracePt t="12686" x="419100" y="4537075"/>
          <p14:tracePt t="12691" x="419100" y="4545013"/>
          <p14:tracePt t="12698" x="411163" y="4554538"/>
          <p14:tracePt t="12710" x="393700" y="4562475"/>
          <p14:tracePt t="12724" x="374650" y="4581525"/>
          <p14:tracePt t="12740" x="374650" y="4589463"/>
          <p14:tracePt t="12757" x="357188" y="4608513"/>
          <p14:tracePt t="12773" x="339725" y="4643438"/>
          <p14:tracePt t="12791" x="322263" y="4687888"/>
          <p14:tracePt t="12807" x="303213" y="4759325"/>
          <p14:tracePt t="12825" x="303213" y="4795838"/>
          <p14:tracePt t="12841" x="295275" y="4857750"/>
          <p14:tracePt t="12857" x="295275" y="4894263"/>
          <p14:tracePt t="12873" x="303213" y="4938713"/>
          <p14:tracePt t="12890" x="322263" y="5000625"/>
          <p14:tracePt t="12907" x="330200" y="5000625"/>
          <p14:tracePt t="12923" x="366713" y="5054600"/>
          <p14:tracePt t="12940" x="401638" y="5099050"/>
          <p14:tracePt t="12957" x="438150" y="5126038"/>
          <p14:tracePt t="12974" x="482600" y="5153025"/>
          <p14:tracePt t="12990" x="536575" y="5160963"/>
          <p14:tracePt t="13007" x="598488" y="5180013"/>
          <p14:tracePt t="13024" x="642938" y="5180013"/>
          <p14:tracePt t="13041" x="741363" y="5187950"/>
          <p14:tracePt t="13057" x="803275" y="5197475"/>
          <p14:tracePt t="13074" x="911225" y="5214938"/>
          <p14:tracePt t="13090" x="1009650" y="5241925"/>
          <p14:tracePt t="13107" x="1036638" y="5251450"/>
          <p14:tracePt t="13124" x="1143000" y="5268913"/>
          <p14:tracePt t="13140" x="1268413" y="5276850"/>
          <p14:tracePt t="13157" x="1393825" y="5276850"/>
          <p14:tracePt t="13174" x="1490663" y="5276850"/>
          <p14:tracePt t="13190" x="1598613" y="5276850"/>
          <p14:tracePt t="13206" x="1697038" y="5276850"/>
          <p14:tracePt t="13223" x="1758950" y="5276850"/>
          <p14:tracePt t="13241" x="1866900" y="5276850"/>
          <p14:tracePt t="13257" x="1919288" y="5268913"/>
          <p14:tracePt t="13274" x="2017713" y="5251450"/>
          <p14:tracePt t="13290" x="2125663" y="5251450"/>
          <p14:tracePt t="13307" x="2143125" y="5251450"/>
          <p14:tracePt t="13323" x="2224088" y="5251450"/>
          <p14:tracePt t="13340" x="2330450" y="5251450"/>
          <p14:tracePt t="13357" x="2446338" y="5251450"/>
          <p14:tracePt t="13373" x="2536825" y="5251450"/>
          <p14:tracePt t="13390" x="2633663" y="5251450"/>
          <p14:tracePt t="13407" x="2724150" y="5251450"/>
          <p14:tracePt t="13423" x="2776538" y="5251450"/>
          <p14:tracePt t="13440" x="2822575" y="5251450"/>
          <p14:tracePt t="13456" x="2919413" y="5259388"/>
          <p14:tracePt t="13473" x="3000375" y="5259388"/>
          <p14:tracePt t="13490" x="3125788" y="5259388"/>
          <p14:tracePt t="13506" x="3170238" y="5259388"/>
          <p14:tracePt t="13523" x="3276600" y="5259388"/>
          <p14:tracePt t="13540" x="3394075" y="5259388"/>
          <p14:tracePt t="13556" x="3527425" y="5259388"/>
          <p14:tracePt t="13573" x="3687763" y="5259388"/>
          <p14:tracePt t="13590" x="3795713" y="5259388"/>
          <p14:tracePt t="13606" x="3929063" y="5251450"/>
          <p14:tracePt t="13623" x="4054475" y="5251450"/>
          <p14:tracePt t="13642" x="4152900" y="5241925"/>
          <p14:tracePt t="13656" x="4187825" y="5232400"/>
          <p14:tracePt t="13673" x="4241800" y="5224463"/>
          <p14:tracePt t="13690" x="4268788" y="5205413"/>
          <p14:tracePt t="13706" x="4276725" y="5205413"/>
          <p14:tracePt t="13723" x="4303713" y="5205413"/>
          <p14:tracePt t="13740" x="4330700" y="5187950"/>
          <p14:tracePt t="13756" x="4367213" y="5187950"/>
          <p14:tracePt t="13773" x="4402138" y="5170488"/>
          <p14:tracePt t="13789" x="4429125" y="5170488"/>
          <p14:tracePt t="13806" x="4473575" y="5170488"/>
          <p14:tracePt t="13823" x="4527550" y="5160963"/>
          <p14:tracePt t="13839" x="4572000" y="5143500"/>
          <p14:tracePt t="13857" x="4670425" y="5126038"/>
          <p14:tracePt t="13873" x="4759325" y="5108575"/>
          <p14:tracePt t="13889" x="4830763" y="5089525"/>
          <p14:tracePt t="13906" x="4875213" y="5081588"/>
          <p14:tracePt t="13923" x="4965700" y="5054600"/>
          <p14:tracePt t="13939" x="5018088" y="5027613"/>
          <p14:tracePt t="13956" x="5062538" y="5000625"/>
          <p14:tracePt t="13973" x="5089525" y="4983163"/>
          <p14:tracePt t="13989" x="5126038" y="4946650"/>
          <p14:tracePt t="14006" x="5160963" y="4919663"/>
          <p14:tracePt t="14022" x="5197475" y="4894263"/>
          <p14:tracePt t="14039" x="5224463" y="4867275"/>
          <p14:tracePt t="14056" x="5268913" y="4822825"/>
          <p14:tracePt t="14072" x="5286375" y="4786313"/>
          <p14:tracePt t="14089" x="5303838" y="4759325"/>
          <p14:tracePt t="14106" x="5303838" y="4741863"/>
          <p14:tracePt t="14122" x="5322888" y="4697413"/>
          <p14:tracePt t="14139" x="5322888" y="4670425"/>
          <p14:tracePt t="14156" x="5322888" y="4625975"/>
          <p14:tracePt t="14172" x="5322888" y="4598988"/>
          <p14:tracePt t="14189" x="5295900" y="4562475"/>
          <p14:tracePt t="14206" x="5259388" y="4537075"/>
          <p14:tracePt t="14222" x="5170488" y="4500563"/>
          <p14:tracePt t="14239" x="5099050" y="4473575"/>
          <p14:tracePt t="14257" x="4875213" y="4402138"/>
          <p14:tracePt t="14272" x="4724400" y="4384675"/>
          <p14:tracePt t="14289" x="4545013" y="4357688"/>
          <p14:tracePt t="14306" x="4330700" y="4330700"/>
          <p14:tracePt t="14322" x="4268788" y="4322763"/>
          <p14:tracePt t="14339" x="4108450" y="4322763"/>
          <p14:tracePt t="14356" x="3990975" y="4322763"/>
          <p14:tracePt t="14372" x="3875088" y="4322763"/>
          <p14:tracePt t="14389" x="3768725" y="4322763"/>
          <p14:tracePt t="14405" x="3687763" y="4322763"/>
          <p14:tracePt t="14423" x="3571875" y="4340225"/>
          <p14:tracePt t="14439" x="3517900" y="4340225"/>
          <p14:tracePt t="14456" x="3419475" y="4348163"/>
          <p14:tracePt t="14472" x="3348038" y="4357688"/>
          <p14:tracePt t="14489" x="3303588" y="4367213"/>
          <p14:tracePt t="14505" x="3241675" y="4394200"/>
          <p14:tracePt t="14522" x="3205163" y="4402138"/>
          <p14:tracePt t="14539" x="3108325" y="4438650"/>
          <p14:tracePt t="14555" x="3036888" y="4456113"/>
          <p14:tracePt t="14572" x="2973388" y="4473575"/>
          <p14:tracePt t="14589" x="2955925" y="4483100"/>
          <p14:tracePt t="14646" x="2946400" y="4483100"/>
          <p14:tracePt t="14726" x="2938463" y="4483100"/>
          <p14:tracePt t="14855" x="2938463" y="4473575"/>
          <p14:tracePt t="14866" x="2928938" y="4473575"/>
          <p14:tracePt t="15163" x="2928938" y="4465638"/>
          <p14:tracePt t="15178" x="2919413" y="4465638"/>
          <p14:tracePt t="15258" x="2901950" y="4456113"/>
          <p14:tracePt t="15270" x="2874963" y="4456113"/>
          <p14:tracePt t="15275" x="2874963" y="4446588"/>
          <p14:tracePt t="15288" x="2840038" y="4446588"/>
          <p14:tracePt t="15305" x="2741613" y="4438650"/>
          <p14:tracePt t="15321" x="2697163" y="4438650"/>
          <p14:tracePt t="15338" x="2589213" y="4438650"/>
          <p14:tracePt t="15355" x="2411413" y="4473575"/>
          <p14:tracePt t="15371" x="2232025" y="4518025"/>
          <p14:tracePt t="15387" x="2081213" y="4562475"/>
          <p14:tracePt t="15404" x="1973263" y="4581525"/>
          <p14:tracePt t="15421" x="1857375" y="4616450"/>
          <p14:tracePt t="15437" x="1803400" y="4643438"/>
          <p14:tracePt t="15454" x="1785938" y="4652963"/>
          <p14:tracePt t="15471" x="1776413" y="4652963"/>
          <p14:tracePt t="15487" x="1768475" y="4660900"/>
          <p14:tracePt t="15504" x="1758950" y="4679950"/>
          <p14:tracePt t="15521" x="1724025" y="4714875"/>
          <p14:tracePt t="15538" x="1714500" y="4732338"/>
          <p14:tracePt t="15554" x="1697038" y="4795838"/>
          <p14:tracePt t="15571" x="1687513" y="4867275"/>
          <p14:tracePt t="15587" x="1660525" y="4894263"/>
          <p14:tracePt t="15604" x="1643063" y="4894263"/>
          <p14:tracePt t="15742" x="1758950" y="4894263"/>
          <p14:tracePt t="15750" x="1785938" y="4911725"/>
          <p14:tracePt t="15762" x="1839913" y="4991100"/>
          <p14:tracePt t="15858" x="1847850" y="4991100"/>
          <p14:tracePt t="15870" x="1866900" y="5000625"/>
          <p14:tracePt t="15874" x="1874838" y="5000625"/>
          <p14:tracePt t="15887" x="1893888" y="5010150"/>
          <p14:tracePt t="15905" x="1982788" y="5010150"/>
          <p14:tracePt t="15921" x="2170113" y="5010150"/>
          <p14:tracePt t="15938" x="2205038" y="5010150"/>
          <p14:tracePt t="15954" x="2536825" y="4956175"/>
          <p14:tracePt t="15971" x="2813050" y="4929188"/>
          <p14:tracePt t="15987" x="2990850" y="4919663"/>
          <p14:tracePt t="16004" x="3152775" y="4911725"/>
          <p14:tracePt t="16021" x="3259138" y="4902200"/>
          <p14:tracePt t="16037" x="3322638" y="4894263"/>
          <p14:tracePt t="16054" x="3348038" y="4894263"/>
          <p14:tracePt t="16071" x="3367088" y="4894263"/>
          <p14:tracePt t="16087" x="3375025" y="4894263"/>
          <p14:tracePt t="16105" x="3384550" y="4884738"/>
          <p14:tracePt t="16121" x="3411538" y="4884738"/>
          <p14:tracePt t="16137" x="3429000" y="4884738"/>
          <p14:tracePt t="16154" x="3473450" y="4902200"/>
          <p14:tracePt t="16170" x="3571875" y="4919663"/>
          <p14:tracePt t="16187" x="3670300" y="4938713"/>
          <p14:tracePt t="16204" x="3741738" y="4946650"/>
          <p14:tracePt t="16221" x="3830638" y="4965700"/>
          <p14:tracePt t="16237" x="3884613" y="4973638"/>
          <p14:tracePt t="16254" x="3911600" y="4983163"/>
          <p14:tracePt t="16270" x="3938588" y="4983163"/>
          <p14:tracePt t="16426" x="3938588" y="4991100"/>
          <p14:tracePt t="16438" x="3938588" y="5000625"/>
          <p14:tracePt t="16450" x="3946525" y="5018088"/>
          <p14:tracePt t="16458" x="3946525" y="5037138"/>
          <p14:tracePt t="16470" x="3956050" y="5054600"/>
          <p14:tracePt t="16487" x="3983038" y="5072063"/>
          <p14:tracePt t="16520" x="3990975" y="5072063"/>
          <p14:tracePt t="16542" x="4000500" y="5072063"/>
          <p14:tracePt t="16558" x="4010025" y="5062538"/>
          <p14:tracePt t="16578" x="4017963" y="5054600"/>
          <p14:tracePt t="16590" x="4017963" y="5045075"/>
          <p14:tracePt t="16742" x="4017963" y="5037138"/>
          <p14:tracePt t="16754" x="4027488" y="5037138"/>
          <p14:tracePt t="16790" x="4037013" y="5037138"/>
          <p14:tracePt t="16803" x="4037013" y="5027613"/>
          <p14:tracePt t="16829" x="4044950" y="5027613"/>
          <p14:tracePt t="16842" x="4044950" y="5018088"/>
          <p14:tracePt t="16854" x="4054475" y="5010150"/>
          <p14:tracePt t="16870" x="4062413" y="5010150"/>
          <p14:tracePt t="16875" x="4071938" y="5010150"/>
          <p14:tracePt t="16898" x="4081463" y="5010150"/>
          <p14:tracePt t="16906" x="4089400" y="5000625"/>
          <p14:tracePt t="16921" x="4125913" y="4991100"/>
          <p14:tracePt t="16936" x="4152900" y="4991100"/>
          <p14:tracePt t="16953" x="4232275" y="4983163"/>
          <p14:tracePt t="16970" x="4322763" y="4973638"/>
          <p14:tracePt t="16986" x="4419600" y="4956175"/>
          <p14:tracePt t="17003" x="4598988" y="4938713"/>
          <p14:tracePt t="17019" x="4822825" y="4911725"/>
          <p14:tracePt t="17037" x="5018088" y="4875213"/>
          <p14:tracePt t="17053" x="5330825" y="4813300"/>
          <p14:tracePt t="17069" x="5581650" y="4751388"/>
          <p14:tracePt t="17086" x="6126163" y="4608513"/>
          <p14:tracePt t="17103" x="6759575" y="4419600"/>
          <p14:tracePt t="17120" x="6831013" y="4394200"/>
          <p14:tracePt t="17136" x="7402513" y="4241800"/>
          <p14:tracePt t="17153" x="7939088" y="4081463"/>
          <p14:tracePt t="17169" x="8385175" y="3929063"/>
          <p14:tracePt t="17186" x="8626475" y="3840163"/>
          <p14:tracePt t="17203" x="8777288" y="3759200"/>
          <p14:tracePt t="17219" x="8823325" y="3724275"/>
          <p14:tracePt t="17253" x="8823325" y="3714750"/>
          <p14:tracePt t="17269" x="8823325" y="3705225"/>
          <p14:tracePt t="17286" x="8840788" y="3697288"/>
          <p14:tracePt t="17303" x="8867775" y="3670300"/>
          <p14:tracePt t="17319" x="8875713" y="3670300"/>
          <p14:tracePt t="17337" x="8929688" y="3643313"/>
          <p14:tracePt t="17353" x="8939213" y="3643313"/>
          <p14:tracePt t="17369" x="8956675" y="3633788"/>
          <p14:tracePt t="17438" x="8956675" y="3652838"/>
          <p14:tracePt t="17450" x="8956675" y="3687763"/>
          <p14:tracePt t="17454" x="8956675" y="3697288"/>
          <p14:tracePt t="17469" x="8956675" y="3732213"/>
          <p14:tracePt t="17486" x="8939213" y="3776663"/>
          <p14:tracePt t="17502" x="8929688" y="3786188"/>
          <p14:tracePt t="17519" x="8920163" y="3795713"/>
          <p14:tracePt t="17537" x="8894763" y="3830638"/>
          <p14:tracePt t="17552" x="8894763" y="3840163"/>
          <p14:tracePt t="17569" x="8867775" y="3857625"/>
          <p14:tracePt t="17586" x="8848725" y="3867150"/>
          <p14:tracePt t="17603" x="8804275" y="3894138"/>
          <p14:tracePt t="17619" x="8751888" y="3929063"/>
          <p14:tracePt t="17637" x="8705850" y="3965575"/>
          <p14:tracePt t="17653" x="8661400" y="3973513"/>
          <p14:tracePt t="17669" x="8626475" y="3983038"/>
          <p14:tracePt t="17686" x="8589963" y="3990975"/>
          <p14:tracePt t="17702" x="8545513" y="4000500"/>
          <p14:tracePt t="17719" x="8528050" y="4010025"/>
          <p14:tracePt t="17737" x="8466138" y="4010025"/>
          <p14:tracePt t="17752" x="8456613" y="4010025"/>
          <p14:tracePt t="17769" x="8420100" y="4010025"/>
          <p14:tracePt t="17786" x="8394700" y="4010025"/>
          <p14:tracePt t="17802" x="8358188" y="4010025"/>
          <p14:tracePt t="17819" x="8331200" y="4000500"/>
          <p14:tracePt t="17835" x="8313738" y="4000500"/>
          <p14:tracePt t="17853" x="8277225" y="4000500"/>
          <p14:tracePt t="17869" x="8251825" y="3990975"/>
          <p14:tracePt t="17885" x="8224838" y="3990975"/>
          <p14:tracePt t="17902" x="8170863" y="3990975"/>
          <p14:tracePt t="17919" x="8153400" y="3990975"/>
          <p14:tracePt t="17936" x="8089900" y="3990975"/>
          <p14:tracePt t="17952" x="8037513" y="3990975"/>
          <p14:tracePt t="17969" x="7983538" y="3990975"/>
          <p14:tracePt t="17985" x="7939088" y="4000500"/>
          <p14:tracePt t="18002" x="7912100" y="4000500"/>
          <p14:tracePt t="18019" x="7894638" y="4000500"/>
          <p14:tracePt t="18035" x="7885113" y="4000500"/>
          <p14:tracePt t="18086" x="7875588" y="4000500"/>
          <p14:tracePt t="18099" x="7875588" y="4010025"/>
          <p14:tracePt t="18110" x="7875588" y="4017963"/>
          <p14:tracePt t="18122" x="7867650" y="4027488"/>
          <p14:tracePt t="18135" x="7858125" y="4037013"/>
          <p14:tracePt t="18152" x="7848600" y="4044950"/>
          <p14:tracePt t="18168" x="7831138" y="4054475"/>
          <p14:tracePt t="18185" x="7823200" y="4062413"/>
          <p14:tracePt t="18246" x="7823200" y="4071938"/>
          <p14:tracePt t="18266" x="7823200" y="4081463"/>
          <p14:tracePt t="18270" x="7831138" y="4081463"/>
          <p14:tracePt t="18285" x="7840663" y="4089400"/>
          <p14:tracePt t="18304" x="7858125" y="4098925"/>
          <p14:tracePt t="18318" x="7875588" y="4116388"/>
          <p14:tracePt t="18335" x="7912100" y="4133850"/>
          <p14:tracePt t="18352" x="7947025" y="4152900"/>
          <p14:tracePt t="18368" x="8001000" y="4170363"/>
          <p14:tracePt t="18385" x="8062913" y="4179888"/>
          <p14:tracePt t="18402" x="8153400" y="4187825"/>
          <p14:tracePt t="18418" x="8224838" y="4205288"/>
          <p14:tracePt t="18435" x="8296275" y="4205288"/>
          <p14:tracePt t="18452" x="8323263" y="4205288"/>
          <p14:tracePt t="18469" x="8385175" y="4205288"/>
          <p14:tracePt t="18485" x="8402638" y="4205288"/>
          <p14:tracePt t="18502" x="8412163" y="4205288"/>
          <p14:tracePt t="18518" x="8420100" y="4205288"/>
          <p14:tracePt t="18558" x="8429625" y="4205288"/>
          <p14:tracePt t="18574" x="8439150" y="4205288"/>
          <p14:tracePt t="18582" x="8447088" y="4205288"/>
          <p14:tracePt t="18594" x="8466138" y="4205288"/>
          <p14:tracePt t="18601" x="8474075" y="4205288"/>
          <p14:tracePt t="18618" x="8491538" y="4205288"/>
          <p14:tracePt t="18635" x="8510588" y="4197350"/>
          <p14:tracePt t="18651" x="8528050" y="4197350"/>
          <p14:tracePt t="18668" x="8545513" y="4187825"/>
          <p14:tracePt t="18685" x="8572500" y="4187825"/>
          <p14:tracePt t="18701" x="8599488" y="4179888"/>
          <p14:tracePt t="18718" x="8616950" y="4179888"/>
          <p14:tracePt t="18735" x="8626475" y="4179888"/>
          <p14:tracePt t="18752" x="8653463" y="4170363"/>
          <p14:tracePt t="18756" x="8661400" y="4170363"/>
          <p14:tracePt t="18768" x="8670925" y="4170363"/>
          <p14:tracePt t="18785" x="8688388" y="4160838"/>
          <p14:tracePt t="18801" x="8724900" y="4160838"/>
          <p14:tracePt t="18818" x="8742363" y="4160838"/>
          <p14:tracePt t="18835" x="8759825" y="4160838"/>
          <p14:tracePt t="18851" x="8769350" y="4160838"/>
          <p14:tracePt t="18869" x="8796338" y="4152900"/>
          <p14:tracePt t="18884" x="8796338" y="4143375"/>
          <p14:tracePt t="18901" x="8804275" y="4143375"/>
          <p14:tracePt t="18934" x="8813800" y="4143375"/>
          <p14:tracePt t="18951" x="8823325" y="4143375"/>
          <p14:tracePt t="18968" x="8831263" y="4143375"/>
          <p14:tracePt t="18984" x="8848725" y="4143375"/>
          <p14:tracePt t="19001" x="8858250" y="4143375"/>
          <p14:tracePt t="19018" x="8867775" y="4143375"/>
          <p14:tracePt t="19102" x="8867775" y="4133850"/>
          <p14:tracePt t="19231" x="8867775" y="4125913"/>
          <p14:tracePt t="19247" x="8858250" y="4125913"/>
          <p14:tracePt t="19255" x="8848725" y="4125913"/>
          <p14:tracePt t="19302" x="8813800" y="4125913"/>
          <p14:tracePt t="19306" x="8786813" y="4116388"/>
          <p14:tracePt t="19319" x="8742363" y="4108450"/>
          <p14:tracePt t="19334" x="8724900" y="4098925"/>
          <p14:tracePt t="19351" x="8626475" y="4089400"/>
          <p14:tracePt t="19367" x="8528050" y="4089400"/>
          <p14:tracePt t="19384" x="8456613" y="4081463"/>
          <p14:tracePt t="19401" x="8385175" y="4081463"/>
          <p14:tracePt t="19417" x="8323263" y="4081463"/>
          <p14:tracePt t="19434" x="8259763" y="4081463"/>
          <p14:tracePt t="19451" x="8242300" y="4081463"/>
          <p14:tracePt t="19467" x="8205788" y="4081463"/>
          <p14:tracePt t="19484" x="8180388" y="4081463"/>
          <p14:tracePt t="19501" x="8161338" y="4081463"/>
          <p14:tracePt t="19517" x="8143875" y="4089400"/>
          <p14:tracePt t="19533" x="8134350" y="4089400"/>
          <p14:tracePt t="19550" x="8116888" y="4089400"/>
          <p14:tracePt t="19567" x="8072438" y="4098925"/>
          <p14:tracePt t="19584" x="8037513" y="4098925"/>
          <p14:tracePt t="19601" x="8010525" y="4108450"/>
          <p14:tracePt t="19617" x="7974013" y="4108450"/>
          <p14:tracePt t="19634" x="7939088" y="4125913"/>
          <p14:tracePt t="19650" x="7912100" y="4133850"/>
          <p14:tracePt t="19667" x="7885113" y="4133850"/>
          <p14:tracePt t="19684" x="7875588" y="4143375"/>
          <p14:tracePt t="19701" x="7858125" y="4143375"/>
          <p14:tracePt t="19790" x="7867650" y="4143375"/>
          <p14:tracePt t="19810" x="7885113" y="4143375"/>
          <p14:tracePt t="19814" x="7894638" y="4143375"/>
          <p14:tracePt t="19826" x="7920038" y="4143375"/>
          <p14:tracePt t="19834" x="7956550" y="4152900"/>
          <p14:tracePt t="19850" x="8027988" y="4152900"/>
          <p14:tracePt t="19867" x="8072438" y="4152900"/>
          <p14:tracePt t="19883" x="8116888" y="4152900"/>
          <p14:tracePt t="19900" x="8180388" y="4152900"/>
          <p14:tracePt t="19917" x="8215313" y="4143375"/>
          <p14:tracePt t="19950" x="8242300" y="4133850"/>
          <p14:tracePt t="19967" x="8259763" y="4133850"/>
          <p14:tracePt t="19983" x="8286750" y="4125913"/>
          <p14:tracePt t="20000" x="8313738" y="4125913"/>
          <p14:tracePt t="20017" x="8331200" y="4125913"/>
          <p14:tracePt t="20033" x="8348663" y="4125913"/>
          <p14:tracePt t="20051" x="8367713" y="4125913"/>
          <p14:tracePt t="20067" x="8375650" y="4125913"/>
          <p14:tracePt t="20083" x="8394700" y="4125913"/>
          <p14:tracePt t="20099" x="8420100" y="4125913"/>
          <p14:tracePt t="20116" x="8447088" y="4125913"/>
          <p14:tracePt t="20248" x="8447088" y="4116388"/>
          <p14:tracePt t="20456" x="8447088" y="4108450"/>
          <p14:tracePt t="20484" x="8456613" y="4108450"/>
          <p14:tracePt t="20636" x="8466138" y="4108450"/>
          <p14:tracePt t="20660" x="8474075" y="4108450"/>
          <p14:tracePt t="20668" x="8483600" y="4108450"/>
          <p14:tracePt t="20732" x="8491538" y="4108450"/>
          <p14:tracePt t="20756" x="8501063" y="4108450"/>
          <p14:tracePt t="20768" x="8510588" y="4116388"/>
          <p14:tracePt t="20780" x="8518525" y="4116388"/>
          <p14:tracePt t="20884" x="8528050" y="4116388"/>
          <p14:tracePt t="21166" x="8528050" y="4108450"/>
          <p14:tracePt t="21462" x="8528050" y="4098925"/>
          <p14:tracePt t="21491" x="8528050" y="4089400"/>
          <p14:tracePt t="22398" x="8518525" y="4089400"/>
          <p14:tracePt t="22410" x="8510588" y="408940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FD6F2-D072-48D6-B472-ED54A3CD50EC}"/>
              </a:ext>
            </a:extLst>
          </p:cNvPr>
          <p:cNvSpPr>
            <a:spLocks noGrp="1"/>
          </p:cNvSpPr>
          <p:nvPr>
            <p:ph type="title"/>
          </p:nvPr>
        </p:nvSpPr>
        <p:spPr/>
        <p:txBody>
          <a:bodyPr>
            <a:normAutofit fontScale="90000"/>
          </a:bodyPr>
          <a:lstStyle/>
          <a:p>
            <a:r>
              <a:rPr lang="en-IN" dirty="0"/>
              <a:t>MODEL BUILDING AND EVALUATION- III</a:t>
            </a:r>
          </a:p>
        </p:txBody>
      </p:sp>
      <p:sp>
        <p:nvSpPr>
          <p:cNvPr id="3" name="Content Placeholder 2">
            <a:extLst>
              <a:ext uri="{FF2B5EF4-FFF2-40B4-BE49-F238E27FC236}">
                <a16:creationId xmlns:a16="http://schemas.microsoft.com/office/drawing/2014/main" id="{7EE008EE-2EEB-4DF6-82E0-248A52392628}"/>
              </a:ext>
            </a:extLst>
          </p:cNvPr>
          <p:cNvSpPr>
            <a:spLocks noGrp="1"/>
          </p:cNvSpPr>
          <p:nvPr>
            <p:ph idx="1"/>
          </p:nvPr>
        </p:nvSpPr>
        <p:spPr>
          <a:xfrm>
            <a:off x="458693" y="1949451"/>
            <a:ext cx="5975443" cy="3801992"/>
          </a:xfrm>
        </p:spPr>
        <p:txBody>
          <a:bodyPr>
            <a:normAutofit fontScale="85000" lnSpcReduction="20000"/>
          </a:bodyPr>
          <a:lstStyle/>
          <a:p>
            <a:r>
              <a:rPr lang="en-IN" dirty="0"/>
              <a:t>The important variables impacting the model was found out which also shows the amount of importance that should be given to each variable. </a:t>
            </a:r>
          </a:p>
          <a:p>
            <a:r>
              <a:rPr lang="en-IN" dirty="0"/>
              <a:t>Amount of transaction, transaction categories like </a:t>
            </a:r>
            <a:r>
              <a:rPr lang="en-IN" dirty="0" err="1"/>
              <a:t>gas_transport</a:t>
            </a:r>
            <a:r>
              <a:rPr lang="en-IN" dirty="0"/>
              <a:t>, online shopping, grocery shopping, etc , age , gender are some of the high importance variables which must be taken into consideration.</a:t>
            </a:r>
          </a:p>
        </p:txBody>
      </p:sp>
      <p:pic>
        <p:nvPicPr>
          <p:cNvPr id="5" name="Picture 4">
            <a:extLst>
              <a:ext uri="{FF2B5EF4-FFF2-40B4-BE49-F238E27FC236}">
                <a16:creationId xmlns:a16="http://schemas.microsoft.com/office/drawing/2014/main" id="{921FC7EC-80E3-4194-AF8F-5F37C53B3C99}"/>
              </a:ext>
            </a:extLst>
          </p:cNvPr>
          <p:cNvPicPr>
            <a:picLocks noChangeAspect="1"/>
          </p:cNvPicPr>
          <p:nvPr/>
        </p:nvPicPr>
        <p:blipFill>
          <a:blip r:embed="rId4"/>
          <a:stretch>
            <a:fillRect/>
          </a:stretch>
        </p:blipFill>
        <p:spPr>
          <a:xfrm>
            <a:off x="7119937" y="1691323"/>
            <a:ext cx="3548063" cy="4886053"/>
          </a:xfrm>
          <a:prstGeom prst="rect">
            <a:avLst/>
          </a:prstGeom>
        </p:spPr>
      </p:pic>
      <p:pic>
        <p:nvPicPr>
          <p:cNvPr id="7" name="Audio 6">
            <a:hlinkClick r:id="" action="ppaction://media"/>
            <a:extLst>
              <a:ext uri="{FF2B5EF4-FFF2-40B4-BE49-F238E27FC236}">
                <a16:creationId xmlns:a16="http://schemas.microsoft.com/office/drawing/2014/main" id="{E90338F2-7B4A-47AE-BBD8-31A1C0BC33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23036926"/>
      </p:ext>
    </p:extLst>
  </p:cSld>
  <p:clrMapOvr>
    <a:masterClrMapping/>
  </p:clrMapOvr>
  <mc:AlternateContent xmlns:mc="http://schemas.openxmlformats.org/markup-compatibility/2006">
    <mc:Choice xmlns:p14="http://schemas.microsoft.com/office/powerpoint/2010/main" Requires="p14">
      <p:transition spd="slow" p14:dur="2000" advTm="18551"/>
    </mc:Choice>
    <mc:Fallback>
      <p:transition spd="slow" advTm="18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807" x="8510588" y="4081463"/>
          <p14:tracePt t="811" x="8501063" y="4054475"/>
          <p14:tracePt t="823" x="8474075" y="4037013"/>
          <p14:tracePt t="838" x="8466138" y="4027488"/>
          <p14:tracePt t="855" x="8420100" y="3990975"/>
          <p14:tracePt t="994" x="8420100" y="3983038"/>
          <p14:tracePt t="1030" x="8420100" y="3973513"/>
          <p14:tracePt t="1043" x="8456613" y="3776663"/>
          <p14:tracePt t="1048" x="8474075" y="3714750"/>
          <p14:tracePt t="1058" x="8599488" y="3357563"/>
          <p14:tracePt t="1072" x="8670925" y="3108325"/>
          <p14:tracePt t="1088" x="8769350" y="2616200"/>
          <p14:tracePt t="1105" x="8848725" y="2205038"/>
          <p14:tracePt t="1122" x="9001125" y="1687513"/>
          <p14:tracePt t="1138" x="9153525" y="1179513"/>
          <p14:tracePt t="1155" x="9205913" y="965200"/>
          <p14:tracePt t="1171" x="9242425" y="857250"/>
          <p14:tracePt t="1235" x="9251950" y="857250"/>
          <p14:tracePt t="1243" x="9259888" y="857250"/>
          <p14:tracePt t="1258" x="9296400" y="857250"/>
          <p14:tracePt t="1271" x="9323388" y="857250"/>
          <p14:tracePt t="1288" x="9429750" y="901700"/>
          <p14:tracePt t="1304" x="9572625" y="973138"/>
          <p14:tracePt t="1321" x="9698038" y="1017588"/>
          <p14:tracePt t="1338" x="9796463" y="1036638"/>
          <p14:tracePt t="1354" x="9867900" y="1081088"/>
          <p14:tracePt t="1371" x="9929813" y="1143000"/>
          <p14:tracePt t="1388" x="10028238" y="1285875"/>
          <p14:tracePt t="1406" x="10117138" y="1428750"/>
          <p14:tracePt t="1422" x="10233025" y="1562100"/>
          <p14:tracePt t="1438" x="10242550" y="1581150"/>
          <p14:tracePt t="1454" x="10269538" y="1616075"/>
          <p14:tracePt t="1471" x="10277475" y="1643063"/>
          <p14:tracePt t="1488" x="10277475" y="1660525"/>
          <p14:tracePt t="1504" x="10277475" y="1670050"/>
          <p14:tracePt t="1606" x="10269538" y="1670050"/>
          <p14:tracePt t="1622" x="10252075" y="1670050"/>
          <p14:tracePt t="1631" x="10242550" y="1670050"/>
          <p14:tracePt t="1642" x="10225088" y="1670050"/>
          <p14:tracePt t="1654" x="10198100" y="1670050"/>
          <p14:tracePt t="1671" x="10144125" y="1670050"/>
          <p14:tracePt t="1688" x="10028238" y="1670050"/>
          <p14:tracePt t="1704" x="9894888" y="1714500"/>
          <p14:tracePt t="1721" x="9742488" y="1768475"/>
          <p14:tracePt t="1737" x="9634538" y="1803400"/>
          <p14:tracePt t="1754" x="9545638" y="1822450"/>
          <p14:tracePt t="1771" x="9483725" y="1830388"/>
          <p14:tracePt t="1787" x="9394825" y="1857375"/>
          <p14:tracePt t="1804" x="9367838" y="1866900"/>
          <p14:tracePt t="1810" x="9286875" y="1884363"/>
          <p14:tracePt t="1822" x="9232900" y="1911350"/>
          <p14:tracePt t="1837" x="9188450" y="1928813"/>
          <p14:tracePt t="1854" x="9082088" y="1973263"/>
          <p14:tracePt t="1870" x="8983663" y="2017713"/>
          <p14:tracePt t="1887" x="8823325" y="2081213"/>
          <p14:tracePt t="1903" x="8759825" y="2108200"/>
          <p14:tracePt t="1920" x="8501063" y="2224088"/>
          <p14:tracePt t="1937" x="8402638" y="2268538"/>
          <p14:tracePt t="1953" x="8323263" y="2312988"/>
          <p14:tracePt t="1971" x="8286750" y="2347913"/>
          <p14:tracePt t="1987" x="8224838" y="2411413"/>
          <p14:tracePt t="2004" x="8224838" y="2428875"/>
          <p14:tracePt t="2021" x="8188325" y="2536825"/>
          <p14:tracePt t="2037" x="8188325" y="2544763"/>
          <p14:tracePt t="2054" x="8180388" y="2589213"/>
          <p14:tracePt t="2070" x="8180388" y="2652713"/>
          <p14:tracePt t="2087" x="8170863" y="2714625"/>
          <p14:tracePt t="2104" x="8170863" y="2803525"/>
          <p14:tracePt t="2120" x="8161338" y="2901950"/>
          <p14:tracePt t="2137" x="8161338" y="2990850"/>
          <p14:tracePt t="2154" x="8161338" y="3036888"/>
          <p14:tracePt t="2171" x="8153400" y="3081338"/>
          <p14:tracePt t="2187" x="8153400" y="3133725"/>
          <p14:tracePt t="2204" x="8143875" y="3205163"/>
          <p14:tracePt t="2221" x="8143875" y="3313113"/>
          <p14:tracePt t="2237" x="8143875" y="3340100"/>
          <p14:tracePt t="2254" x="8143875" y="3465513"/>
          <p14:tracePt t="2271" x="8143875" y="3589338"/>
          <p14:tracePt t="2287" x="8143875" y="3687763"/>
          <p14:tracePt t="2304" x="8143875" y="3759200"/>
          <p14:tracePt t="2320" x="8143875" y="3848100"/>
          <p14:tracePt t="2337" x="8153400" y="3938588"/>
          <p14:tracePt t="2353" x="8161338" y="4010025"/>
          <p14:tracePt t="2370" x="8170863" y="4089400"/>
          <p14:tracePt t="2387" x="8180388" y="4160838"/>
          <p14:tracePt t="2403" x="8205788" y="4251325"/>
          <p14:tracePt t="2421" x="8205788" y="4276725"/>
          <p14:tracePt t="2437" x="8251825" y="4340225"/>
          <p14:tracePt t="2453" x="8304213" y="4429125"/>
          <p14:tracePt t="2470" x="8385175" y="4527550"/>
          <p14:tracePt t="2487" x="8474075" y="4598988"/>
          <p14:tracePt t="2503" x="8555038" y="4660900"/>
          <p14:tracePt t="2520" x="8670925" y="4741863"/>
          <p14:tracePt t="2537" x="8796338" y="4813300"/>
          <p14:tracePt t="2553" x="8912225" y="4867275"/>
          <p14:tracePt t="2570" x="9001125" y="4902200"/>
          <p14:tracePt t="2587" x="9090025" y="4946650"/>
          <p14:tracePt t="2603" x="9197975" y="4973638"/>
          <p14:tracePt t="2620" x="9296400" y="5000625"/>
          <p14:tracePt t="2636" x="9429750" y="5027613"/>
          <p14:tracePt t="2653" x="9545638" y="5037138"/>
          <p14:tracePt t="2670" x="9671050" y="5045075"/>
          <p14:tracePt t="2686" x="9848850" y="5045075"/>
          <p14:tracePt t="2703" x="10090150" y="5000625"/>
          <p14:tracePt t="2720" x="10252075" y="4946650"/>
          <p14:tracePt t="2738" x="10572750" y="4830763"/>
          <p14:tracePt t="2753" x="10698163" y="4768850"/>
          <p14:tracePt t="2772" x="10848975" y="4679950"/>
          <p14:tracePt t="2787" x="10974388" y="4572000"/>
          <p14:tracePt t="2803" x="10983913" y="4554538"/>
          <p14:tracePt t="2807" x="11037888" y="4473575"/>
          <p14:tracePt t="2820" x="11072813" y="4411663"/>
          <p14:tracePt t="2836" x="11134725" y="4232275"/>
          <p14:tracePt t="2853" x="11153775" y="4098925"/>
          <p14:tracePt t="2870" x="11153775" y="4010025"/>
          <p14:tracePt t="2886" x="11153775" y="3902075"/>
          <p14:tracePt t="2903" x="11153775" y="3786188"/>
          <p14:tracePt t="2920" x="11126788" y="3687763"/>
          <p14:tracePt t="2937" x="11090275" y="3562350"/>
          <p14:tracePt t="2953" x="11045825" y="3455988"/>
          <p14:tracePt t="2970" x="10991850" y="3330575"/>
          <p14:tracePt t="2986" x="10920413" y="3205163"/>
          <p14:tracePt t="3003" x="10912475" y="3197225"/>
          <p14:tracePt t="3019" x="10868025" y="3116263"/>
          <p14:tracePt t="3036" x="10831513" y="3044825"/>
          <p14:tracePt t="3053" x="10769600" y="2946400"/>
          <p14:tracePt t="3070" x="10715625" y="2867025"/>
          <p14:tracePt t="3086" x="10626725" y="2759075"/>
          <p14:tracePt t="3103" x="10626725" y="2741613"/>
          <p14:tracePt t="3119" x="10590213" y="2705100"/>
          <p14:tracePt t="3136" x="10555288" y="2660650"/>
          <p14:tracePt t="3153" x="10528300" y="2625725"/>
          <p14:tracePt t="3169" x="10483850" y="2581275"/>
          <p14:tracePt t="3186" x="10439400" y="2536825"/>
          <p14:tracePt t="3203" x="10375900" y="2473325"/>
          <p14:tracePt t="3219" x="10348913" y="2438400"/>
          <p14:tracePt t="3236" x="10304463" y="2401888"/>
          <p14:tracePt t="3253" x="10269538" y="2366963"/>
          <p14:tracePt t="3269" x="10242550" y="2339975"/>
          <p14:tracePt t="3286" x="10206038" y="2312988"/>
          <p14:tracePt t="3303" x="10198100" y="2303463"/>
          <p14:tracePt t="3306" x="10161588" y="2259013"/>
          <p14:tracePt t="3319" x="10153650" y="2259013"/>
          <p14:tracePt t="3336" x="10134600" y="2224088"/>
          <p14:tracePt t="3352" x="10099675" y="2197100"/>
          <p14:tracePt t="3369" x="10072688" y="2179638"/>
          <p14:tracePt t="3386" x="10055225" y="2170113"/>
          <p14:tracePt t="3402" x="10045700" y="2160588"/>
          <p14:tracePt t="3419" x="10028238" y="2160588"/>
          <p14:tracePt t="3436" x="10001250" y="2152650"/>
          <p14:tracePt t="3452" x="9974263" y="2143125"/>
          <p14:tracePt t="3469" x="9912350" y="2125663"/>
          <p14:tracePt t="3486" x="9848850" y="2108200"/>
          <p14:tracePt t="3502" x="9840913" y="2108200"/>
          <p14:tracePt t="3519" x="9769475" y="2089150"/>
          <p14:tracePt t="3536" x="9725025" y="2071688"/>
          <p14:tracePt t="3552" x="9644063" y="2071688"/>
          <p14:tracePt t="3569" x="9582150" y="2062163"/>
          <p14:tracePt t="3586" x="9501188" y="2062163"/>
          <p14:tracePt t="3602" x="9402763" y="2062163"/>
          <p14:tracePt t="3619" x="9323388" y="2062163"/>
          <p14:tracePt t="3636" x="9269413" y="2062163"/>
          <p14:tracePt t="3652" x="9215438" y="2062163"/>
          <p14:tracePt t="3669" x="9170988" y="2062163"/>
          <p14:tracePt t="3686" x="9099550" y="2062163"/>
          <p14:tracePt t="3702" x="9072563" y="2062163"/>
          <p14:tracePt t="3719" x="9028113" y="2062163"/>
          <p14:tracePt t="3736" x="8991600" y="2062163"/>
          <p14:tracePt t="3752" x="8947150" y="2071688"/>
          <p14:tracePt t="3769" x="8912225" y="2081213"/>
          <p14:tracePt t="3785" x="8875713" y="2108200"/>
          <p14:tracePt t="3802" x="8831263" y="2152650"/>
          <p14:tracePt t="3819" x="8759825" y="2232025"/>
          <p14:tracePt t="3835" x="8715375" y="2286000"/>
          <p14:tracePt t="3852" x="8670925" y="2357438"/>
          <p14:tracePt t="3869" x="8634413" y="2428875"/>
          <p14:tracePt t="3886" x="8589963" y="2544763"/>
          <p14:tracePt t="3902" x="8572500" y="2598738"/>
          <p14:tracePt t="3919" x="8537575" y="2705100"/>
          <p14:tracePt t="3935" x="8501063" y="2857500"/>
          <p14:tracePt t="3952" x="8474075" y="3000375"/>
          <p14:tracePt t="3969" x="8447088" y="3143250"/>
          <p14:tracePt t="3985" x="8447088" y="3232150"/>
          <p14:tracePt t="4002" x="8447088" y="3330575"/>
          <p14:tracePt t="4019" x="8447088" y="3455988"/>
          <p14:tracePt t="4035" x="8447088" y="3554413"/>
          <p14:tracePt t="4052" x="8447088" y="3705225"/>
          <p14:tracePt t="4069" x="8474075" y="3840163"/>
          <p14:tracePt t="4085" x="8501063" y="3929063"/>
          <p14:tracePt t="4102" x="8518525" y="3983038"/>
          <p14:tracePt t="4118" x="8572500" y="4098925"/>
          <p14:tracePt t="4135" x="8609013" y="4179888"/>
          <p14:tracePt t="4152" x="8661400" y="4241800"/>
          <p14:tracePt t="4168" x="8705850" y="4286250"/>
          <p14:tracePt t="4185" x="8759825" y="4313238"/>
          <p14:tracePt t="4202" x="8804275" y="4330700"/>
          <p14:tracePt t="4218" x="8902700" y="4357688"/>
          <p14:tracePt t="4235" x="8974138" y="4367213"/>
          <p14:tracePt t="4252" x="9134475" y="4375150"/>
          <p14:tracePt t="4268" x="9259888" y="4384675"/>
          <p14:tracePt t="4285" x="9358313" y="4384675"/>
          <p14:tracePt t="4302" x="9466263" y="4384675"/>
          <p14:tracePt t="4318" x="9501188" y="4384675"/>
          <p14:tracePt t="4335" x="9582150" y="4384675"/>
          <p14:tracePt t="4352" x="9671050" y="4384675"/>
          <p14:tracePt t="4368" x="9752013" y="4357688"/>
          <p14:tracePt t="4385" x="9840913" y="4340225"/>
          <p14:tracePt t="4402" x="9912350" y="4313238"/>
          <p14:tracePt t="4418" x="9983788" y="4295775"/>
          <p14:tracePt t="4435" x="10018713" y="4276725"/>
          <p14:tracePt t="4451" x="10072688" y="4259263"/>
          <p14:tracePt t="4468" x="10109200" y="4232275"/>
          <p14:tracePt t="4485" x="10153650" y="4214813"/>
          <p14:tracePt t="4502" x="10206038" y="4179888"/>
          <p14:tracePt t="4518" x="10225088" y="4170363"/>
          <p14:tracePt t="4535" x="10269538" y="4133850"/>
          <p14:tracePt t="4551" x="10313988" y="4098925"/>
          <p14:tracePt t="4568" x="10375900" y="4037013"/>
          <p14:tracePt t="4585" x="10412413" y="4000500"/>
          <p14:tracePt t="4601" x="10447338" y="3956050"/>
          <p14:tracePt t="4618" x="10483850" y="3884613"/>
          <p14:tracePt t="4635" x="10510838" y="3840163"/>
          <p14:tracePt t="4651" x="10537825" y="3768725"/>
          <p14:tracePt t="4668" x="10563225" y="3714750"/>
          <p14:tracePt t="4685" x="10582275" y="3660775"/>
          <p14:tracePt t="4701" x="10590213" y="3643313"/>
          <p14:tracePt t="4718" x="10609263" y="3589338"/>
          <p14:tracePt t="4735" x="10626725" y="3536950"/>
          <p14:tracePt t="4751" x="10644188" y="3482975"/>
          <p14:tracePt t="4768" x="10661650" y="3411538"/>
          <p14:tracePt t="4785" x="10680700" y="3340100"/>
          <p14:tracePt t="4801" x="10688638" y="3259138"/>
          <p14:tracePt t="4818" x="10688638" y="3187700"/>
          <p14:tracePt t="4834" x="10698163" y="3133725"/>
          <p14:tracePt t="4851" x="10698163" y="3036888"/>
          <p14:tracePt t="4868" x="10698163" y="2955925"/>
          <p14:tracePt t="4885" x="10698163" y="2911475"/>
          <p14:tracePt t="4901" x="10698163" y="2857500"/>
          <p14:tracePt t="4918" x="10698163" y="2847975"/>
          <p14:tracePt t="4934" x="10698163" y="2803525"/>
          <p14:tracePt t="4951" x="10698163" y="2768600"/>
          <p14:tracePt t="4968" x="10698163" y="2687638"/>
          <p14:tracePt t="4984" x="10698163" y="2652713"/>
          <p14:tracePt t="5001" x="10698163" y="2643188"/>
          <p14:tracePt t="6055" x="10698163" y="2633663"/>
          <p14:tracePt t="6059" x="10706100" y="2589213"/>
          <p14:tracePt t="6071" x="10715625" y="2446338"/>
          <p14:tracePt t="6083" x="10725150" y="2322513"/>
          <p14:tracePt t="6100" x="10715625" y="1990725"/>
          <p14:tracePt t="6116" x="10715625" y="1973263"/>
          <p14:tracePt t="6223" x="10706100" y="1973263"/>
          <p14:tracePt t="6327" x="10706100" y="1965325"/>
          <p14:tracePt t="6471" x="10698163" y="1965325"/>
          <p14:tracePt t="6478" x="10680700" y="1973263"/>
          <p14:tracePt t="6490" x="10590213" y="2009775"/>
          <p14:tracePt t="6499" x="10572750" y="2017713"/>
          <p14:tracePt t="6516" x="10447338" y="2071688"/>
          <p14:tracePt t="6533" x="10304463" y="2125663"/>
          <p14:tracePt t="6550" x="10188575" y="2160588"/>
          <p14:tracePt t="6566" x="10109200" y="2187575"/>
          <p14:tracePt t="6583" x="10090150" y="2187575"/>
          <p14:tracePt t="6599" x="10082213" y="2187575"/>
          <p14:tracePt t="6616" x="10018713" y="2205038"/>
          <p14:tracePt t="6633" x="10010775" y="2205038"/>
          <p14:tracePt t="6649" x="9875838" y="2241550"/>
          <p14:tracePt t="6666" x="9725025" y="2268538"/>
          <p14:tracePt t="6683" x="9528175" y="2295525"/>
          <p14:tracePt t="6699" x="9340850" y="2303463"/>
          <p14:tracePt t="6716" x="9063038" y="2312988"/>
          <p14:tracePt t="6733" x="8840788" y="2339975"/>
          <p14:tracePt t="6749" x="8751888" y="2347913"/>
          <p14:tracePt t="6766" x="8715375" y="2357438"/>
          <p14:tracePt t="6783" x="8705850" y="2357438"/>
          <p14:tracePt t="7709" x="8697913" y="2357438"/>
          <p14:tracePt t="7721" x="8688388" y="2357438"/>
          <p14:tracePt t="7729" x="8680450" y="2357438"/>
          <p14:tracePt t="7741" x="8670925" y="2357438"/>
          <p14:tracePt t="7748" x="8653463" y="2366963"/>
          <p14:tracePt t="7764" x="8616950" y="2384425"/>
          <p14:tracePt t="7781" x="8582025" y="2401888"/>
          <p14:tracePt t="7798" x="8510588" y="2428875"/>
          <p14:tracePt t="7814" x="8456613" y="2455863"/>
          <p14:tracePt t="7831" x="8439150" y="2465388"/>
          <p14:tracePt t="7848" x="8412163" y="2482850"/>
          <p14:tracePt t="7881" x="8394700" y="2509838"/>
          <p14:tracePt t="7898" x="8385175" y="2536825"/>
          <p14:tracePt t="7914" x="8375650" y="2562225"/>
          <p14:tracePt t="7931" x="8367713" y="2589213"/>
          <p14:tracePt t="7948" x="8367713" y="2643188"/>
          <p14:tracePt t="7964" x="8367713" y="2705100"/>
          <p14:tracePt t="7981" x="8367713" y="2759075"/>
          <p14:tracePt t="7998" x="8367713" y="2795588"/>
          <p14:tracePt t="8014" x="8367713" y="2867025"/>
          <p14:tracePt t="8031" x="8367713" y="2894013"/>
          <p14:tracePt t="8048" x="8375650" y="2955925"/>
          <p14:tracePt t="8065" x="8394700" y="3027363"/>
          <p14:tracePt t="8081" x="8402638" y="3081338"/>
          <p14:tracePt t="8098" x="8420100" y="3125788"/>
          <p14:tracePt t="8114" x="8420100" y="3179763"/>
          <p14:tracePt t="8131" x="8439150" y="3259138"/>
          <p14:tracePt t="8148" x="8466138" y="3357563"/>
          <p14:tracePt t="8165" x="8483600" y="3419475"/>
          <p14:tracePt t="8181" x="8528050" y="3589338"/>
          <p14:tracePt t="8198" x="8555038" y="3687763"/>
          <p14:tracePt t="8215" x="8643938" y="3867150"/>
          <p14:tracePt t="8231" x="8751888" y="4027488"/>
          <p14:tracePt t="8248" x="8759825" y="4044950"/>
          <p14:tracePt t="8264" x="8875713" y="4170363"/>
          <p14:tracePt t="8281" x="9010650" y="4276725"/>
          <p14:tracePt t="8298" x="9161463" y="4348163"/>
          <p14:tracePt t="8314" x="9394825" y="4419600"/>
          <p14:tracePt t="8331" x="9752013" y="4465638"/>
          <p14:tracePt t="8348" x="10045700" y="4483100"/>
          <p14:tracePt t="8364" x="10225088" y="4473575"/>
          <p14:tracePt t="8381" x="10528300" y="4456113"/>
          <p14:tracePt t="8397" x="10661650" y="4419600"/>
          <p14:tracePt t="8414" x="10804525" y="4367213"/>
          <p14:tracePt t="8431" x="10920413" y="4286250"/>
          <p14:tracePt t="8447" x="10947400" y="4251325"/>
          <p14:tracePt t="8464" x="10974388" y="4187825"/>
          <p14:tracePt t="8480" x="10983913" y="4116388"/>
          <p14:tracePt t="8497" x="10983913" y="4054475"/>
          <p14:tracePt t="8514" x="10983913" y="4000500"/>
          <p14:tracePt t="8531" x="10991850" y="3973513"/>
          <p14:tracePt t="8547" x="10991850" y="3946525"/>
          <p14:tracePt t="8564" x="10991850" y="3919538"/>
          <p14:tracePt t="8581" x="10991850" y="3875088"/>
          <p14:tracePt t="8597" x="10983913" y="3830638"/>
          <p14:tracePt t="8614" x="10956925" y="3768725"/>
          <p14:tracePt t="8631" x="10920413" y="3670300"/>
          <p14:tracePt t="8647" x="10895013" y="3625850"/>
          <p14:tracePt t="8665" x="10804525" y="3402013"/>
          <p14:tracePt t="8681" x="10796588" y="3375025"/>
          <p14:tracePt t="8697" x="10725150" y="3259138"/>
          <p14:tracePt t="8714" x="10644188" y="3116263"/>
          <p14:tracePt t="8731" x="10590213" y="3009900"/>
          <p14:tracePt t="8747" x="10555288" y="2919413"/>
          <p14:tracePt t="8764" x="10518775" y="2857500"/>
          <p14:tracePt t="8781" x="10466388" y="2714625"/>
          <p14:tracePt t="8797" x="10429875" y="2633663"/>
          <p14:tracePt t="8814" x="10394950" y="2562225"/>
          <p14:tracePt t="8818" x="10375900" y="2517775"/>
          <p14:tracePt t="8831" x="10358438" y="2465388"/>
          <p14:tracePt t="8847" x="10348913" y="2438400"/>
          <p14:tracePt t="8864" x="10323513" y="2393950"/>
          <p14:tracePt t="8881" x="10313988" y="2374900"/>
          <p14:tracePt t="8897" x="10304463" y="2357438"/>
          <p14:tracePt t="8914" x="10269538" y="2322513"/>
          <p14:tracePt t="8930" x="10225088" y="2276475"/>
          <p14:tracePt t="8947" x="10153650" y="2214563"/>
          <p14:tracePt t="8964" x="10099675" y="2170113"/>
          <p14:tracePt t="8982" x="9929813" y="2089150"/>
          <p14:tracePt t="8997" x="9840913" y="2054225"/>
          <p14:tracePt t="9014" x="9688513" y="2000250"/>
          <p14:tracePt t="9030" x="9590088" y="1973263"/>
          <p14:tracePt t="9047" x="9555163" y="1955800"/>
          <p14:tracePt t="9064" x="9429750" y="1946275"/>
          <p14:tracePt t="9080" x="9340850" y="1938338"/>
          <p14:tracePt t="9097" x="9251950" y="1928813"/>
          <p14:tracePt t="9114" x="9215438" y="1928813"/>
          <p14:tracePt t="9130" x="9205913" y="1928813"/>
          <p14:tracePt t="9179" x="9197975" y="1938338"/>
          <p14:tracePt t="9184" x="9180513" y="1955800"/>
          <p14:tracePt t="9197" x="9153525" y="2000250"/>
          <p14:tracePt t="9213" x="9090025" y="2116138"/>
          <p14:tracePt t="9230" x="9028113" y="2197100"/>
          <p14:tracePt t="9247" x="9001125" y="2251075"/>
          <p14:tracePt t="9263" x="8939213" y="2366963"/>
          <p14:tracePt t="9280" x="8867775" y="2490788"/>
          <p14:tracePt t="9297" x="8777288" y="2660650"/>
          <p14:tracePt t="9314" x="8697913" y="2830513"/>
          <p14:tracePt t="9330" x="8643938" y="2938463"/>
          <p14:tracePt t="9347" x="8616950" y="3000375"/>
          <p14:tracePt t="9363" x="8599488" y="3081338"/>
          <p14:tracePt t="9380" x="8582025" y="3125788"/>
          <p14:tracePt t="9397" x="8572500" y="3197225"/>
          <p14:tracePt t="9413" x="8562975" y="3251200"/>
          <p14:tracePt t="9430" x="8555038" y="3322638"/>
          <p14:tracePt t="9446" x="8555038" y="3340100"/>
          <p14:tracePt t="9463" x="8545513" y="3429000"/>
          <p14:tracePt t="9479" x="8528050" y="3554413"/>
          <p14:tracePt t="9496" x="8518525" y="3660775"/>
          <p14:tracePt t="9513" x="8518525" y="3813175"/>
          <p14:tracePt t="9530" x="8518525" y="3990975"/>
          <p14:tracePt t="9547" x="8537575" y="4108450"/>
          <p14:tracePt t="9563" x="8555038" y="4179888"/>
          <p14:tracePt t="9580" x="8562975" y="4224338"/>
          <p14:tracePt t="9597" x="8572500" y="4286250"/>
          <p14:tracePt t="9613" x="8582025" y="4286250"/>
          <p14:tracePt t="9630" x="8582025" y="4295775"/>
          <p14:tracePt t="9663" x="8582025" y="4303713"/>
          <p14:tracePt t="9680" x="8582025" y="4313238"/>
          <p14:tracePt t="9696" x="8582025" y="4322763"/>
          <p14:tracePt t="9713" x="8572500" y="4375150"/>
          <p14:tracePt t="9730" x="8572500" y="4438650"/>
          <p14:tracePt t="9746" x="8572500" y="4510088"/>
          <p14:tracePt t="9763" x="8582025" y="4562475"/>
          <p14:tracePt t="9780" x="8609013" y="4608513"/>
          <p14:tracePt t="9798" x="8670925" y="4660900"/>
          <p14:tracePt t="9813" x="8705850" y="4687888"/>
          <p14:tracePt t="9830" x="8796338" y="4732338"/>
          <p14:tracePt t="9846" x="8894763" y="4759325"/>
          <p14:tracePt t="9863" x="8956675" y="4776788"/>
          <p14:tracePt t="9879" x="9153525" y="4803775"/>
          <p14:tracePt t="9896" x="9402763" y="4830763"/>
          <p14:tracePt t="9913" x="9599613" y="4840288"/>
          <p14:tracePt t="9929" x="9858375" y="4840288"/>
          <p14:tracePt t="9946" x="10090150" y="4848225"/>
          <p14:tracePt t="9963" x="10188575" y="4848225"/>
          <p14:tracePt t="9979" x="10252075" y="4848225"/>
          <p14:tracePt t="10058" x="10260013" y="4840288"/>
          <p14:tracePt t="10086" x="10269538" y="4830763"/>
          <p14:tracePt t="10111" x="10269538" y="4822825"/>
          <p14:tracePt t="10119" x="10277475" y="4822825"/>
          <p14:tracePt t="10130" x="10287000" y="4813300"/>
          <p14:tracePt t="10146" x="10287000" y="4803775"/>
          <p14:tracePt t="10162" x="10296525" y="4803775"/>
          <p14:tracePt t="10179" x="10296525" y="4786313"/>
          <p14:tracePt t="10196" x="10313988" y="4776788"/>
          <p14:tracePt t="10212" x="10313988" y="4768850"/>
          <p14:tracePt t="10246" x="10313988" y="4751388"/>
          <p14:tracePt t="10262" x="10323513" y="4741863"/>
          <p14:tracePt t="10296" x="10323513" y="4732338"/>
          <p14:tracePt t="10312" x="10323513" y="4714875"/>
          <p14:tracePt t="10343" x="10323513" y="4705350"/>
          <p14:tracePt t="10370" x="10323513" y="4697413"/>
          <p14:tracePt t="10382" x="10323513" y="4687888"/>
          <p14:tracePt t="10394" x="10323513" y="4679950"/>
          <p14:tracePt t="10402" x="10323513" y="4670425"/>
          <p14:tracePt t="10418" x="10323513" y="4652963"/>
          <p14:tracePt t="10429" x="10323513" y="4643438"/>
          <p14:tracePt t="10445" x="10323513" y="4616450"/>
          <p14:tracePt t="10462" x="10323513" y="4581525"/>
          <p14:tracePt t="10479" x="10323513" y="4545013"/>
          <p14:tracePt t="10495" x="10323513" y="4500563"/>
          <p14:tracePt t="10512" x="10323513" y="4456113"/>
          <p14:tracePt t="10529" x="10323513" y="4419600"/>
          <p14:tracePt t="10546" x="10323513" y="4384675"/>
          <p14:tracePt t="10579" x="10323513" y="4375150"/>
          <p14:tracePt t="10595" x="10323513" y="4367213"/>
          <p14:tracePt t="10691" x="10323513" y="4357688"/>
          <p14:tracePt t="10879" x="10323513" y="4348163"/>
          <p14:tracePt t="10891" x="10323513" y="4313238"/>
          <p14:tracePt t="10898" x="10323513" y="4286250"/>
          <p14:tracePt t="10912" x="10323513" y="4224338"/>
          <p14:tracePt t="10929" x="10323513" y="4098925"/>
          <p14:tracePt t="10945" x="10313988" y="3973513"/>
          <p14:tracePt t="10962" x="10313988" y="3902075"/>
          <p14:tracePt t="10978" x="10304463" y="3724275"/>
          <p14:tracePt t="10995" x="10287000" y="3581400"/>
          <p14:tracePt t="11012" x="10252075" y="3375025"/>
          <p14:tracePt t="11028" x="10215563" y="3232150"/>
          <p14:tracePt t="11045" x="10180638" y="3125788"/>
          <p14:tracePt t="11062" x="10180638" y="3108325"/>
          <p14:tracePt t="11078" x="10134600" y="3009900"/>
          <p14:tracePt t="11095" x="10090150" y="2928938"/>
          <p14:tracePt t="11112" x="10037763" y="2867025"/>
          <p14:tracePt t="11128" x="9956800" y="2813050"/>
          <p14:tracePt t="11145" x="9867900" y="2768600"/>
          <p14:tracePt t="11162" x="9796463" y="2732088"/>
          <p14:tracePt t="11178" x="9742488" y="2705100"/>
          <p14:tracePt t="11195" x="9653588" y="2660650"/>
          <p14:tracePt t="11212" x="9563100" y="2608263"/>
          <p14:tracePt t="11228" x="9447213" y="2527300"/>
          <p14:tracePt t="11246" x="9348788" y="2455863"/>
          <p14:tracePt t="11261" x="9296400" y="2411413"/>
          <p14:tracePt t="11278" x="9286875" y="2393950"/>
          <p14:tracePt t="11295" x="9259888" y="2366963"/>
          <p14:tracePt t="11330" x="9259888" y="2357438"/>
          <p14:tracePt t="11345" x="9251950" y="2347913"/>
          <p14:tracePt t="11362" x="9251950" y="2330450"/>
          <p14:tracePt t="11502" x="9251950" y="2339975"/>
          <p14:tracePt t="11507" x="9251950" y="2357438"/>
          <p14:tracePt t="11518" x="9251950" y="2401888"/>
          <p14:tracePt t="11528" x="9251950" y="2411413"/>
          <p14:tracePt t="11544" x="9232900" y="2490788"/>
          <p14:tracePt t="11561" x="9197975" y="2571750"/>
          <p14:tracePt t="11579" x="9170988" y="2625725"/>
          <p14:tracePt t="11594" x="9161463" y="2660650"/>
          <p14:tracePt t="11611" x="9126538" y="2697163"/>
          <p14:tracePt t="11628" x="9117013" y="2724150"/>
          <p14:tracePt t="11645" x="9109075" y="2732088"/>
          <p14:tracePt t="11661" x="9099550" y="2751138"/>
          <p14:tracePt t="11694" x="9090025" y="2751138"/>
          <p14:tracePt t="11711" x="9090025" y="2768600"/>
          <p14:tracePt t="11744" x="9082088" y="2776538"/>
          <p14:tracePt t="11815" x="9090025" y="2776538"/>
          <p14:tracePt t="11827" x="9109075" y="2786063"/>
          <p14:tracePt t="11835" x="9126538" y="2786063"/>
          <p14:tracePt t="11846" x="9161463" y="2786063"/>
          <p14:tracePt t="11861" x="9251950" y="2795588"/>
          <p14:tracePt t="11877" x="9259888" y="2795588"/>
          <p14:tracePt t="11894" x="9367838" y="2813050"/>
          <p14:tracePt t="11911" x="9420225" y="2822575"/>
          <p14:tracePt t="11927" x="9420225" y="2830513"/>
          <p14:tracePt t="11961" x="9420225" y="2857500"/>
          <p14:tracePt t="11978" x="9394825" y="2938463"/>
          <p14:tracePt t="11994" x="9367838" y="3017838"/>
          <p14:tracePt t="12011" x="9296400" y="3152775"/>
          <p14:tracePt t="12027" x="9251950" y="3205163"/>
          <p14:tracePt t="12044" x="9242425" y="3224213"/>
          <p14:tracePt t="12061" x="9180513" y="3276600"/>
          <p14:tracePt t="12077" x="9170988" y="3286125"/>
          <p14:tracePt t="12094" x="9144000" y="3313113"/>
          <p14:tracePt t="12111" x="9109075" y="3357563"/>
          <p14:tracePt t="12127" x="9082088" y="3394075"/>
          <p14:tracePt t="12144" x="9072563" y="3411538"/>
          <p14:tracePt t="12161" x="9063038" y="3429000"/>
          <p14:tracePt t="12177" x="9055100" y="3438525"/>
          <p14:tracePt t="12194" x="9055100" y="3446463"/>
          <p14:tracePt t="12211" x="9055100" y="3482975"/>
          <p14:tracePt t="12227" x="9055100" y="3500438"/>
          <p14:tracePt t="12323" x="9055100" y="3509963"/>
          <p14:tracePt t="12378" x="9055100" y="3517900"/>
          <p14:tracePt t="12390" x="9082088" y="3517900"/>
          <p14:tracePt t="12395" x="9099550" y="3527425"/>
          <p14:tracePt t="12410" x="9153525" y="3527425"/>
          <p14:tracePt t="12427" x="9323388" y="3544888"/>
          <p14:tracePt t="12444" x="9348788" y="3554413"/>
          <p14:tracePt t="12461" x="9582150" y="3581400"/>
          <p14:tracePt t="12477" x="9769475" y="3608388"/>
          <p14:tracePt t="12494" x="9848850" y="3625850"/>
          <p14:tracePt t="12510" x="9867900" y="3633788"/>
          <p14:tracePt t="12554" x="9867900" y="3643313"/>
          <p14:tracePt t="12591" x="9858375" y="3643313"/>
          <p14:tracePt t="12595" x="9858375" y="3652838"/>
          <p14:tracePt t="12610" x="9840913" y="3670300"/>
          <p14:tracePt t="12627" x="9796463" y="3687763"/>
          <p14:tracePt t="12643" x="9786938" y="3697288"/>
          <p14:tracePt t="12660" x="9732963" y="3714750"/>
          <p14:tracePt t="12677" x="9698038" y="3741738"/>
          <p14:tracePt t="12693" x="9644063" y="3768725"/>
          <p14:tracePt t="12710" x="9617075" y="3786188"/>
          <p14:tracePt t="12727" x="9555163" y="3822700"/>
          <p14:tracePt t="12743" x="9491663" y="3857625"/>
          <p14:tracePt t="12760" x="9412288" y="3894138"/>
          <p14:tracePt t="12777" x="9358313" y="3919538"/>
          <p14:tracePt t="12793" x="9296400" y="3956050"/>
          <p14:tracePt t="12810" x="9259888" y="3973513"/>
          <p14:tracePt t="12814" x="9251950" y="3973513"/>
          <p14:tracePt t="12827" x="9232900" y="3973513"/>
          <p14:tracePt t="12843" x="9224963" y="3983038"/>
          <p14:tracePt t="12860" x="9215438" y="3983038"/>
          <p14:tracePt t="12877" x="9197975" y="3990975"/>
          <p14:tracePt t="12893" x="9188450" y="3990975"/>
          <p14:tracePt t="12983" x="9188450" y="3983038"/>
          <p14:tracePt t="13014" x="9188450" y="3973513"/>
          <p14:tracePt t="13026" x="9205913" y="3973513"/>
          <p14:tracePt t="13042" x="9215438" y="3956050"/>
          <p14:tracePt t="13050" x="9224963" y="3956050"/>
          <p14:tracePt t="13062" x="9242425" y="3956050"/>
          <p14:tracePt t="13077" x="9242425" y="3946525"/>
          <p14:tracePt t="13093" x="9277350" y="3946525"/>
          <p14:tracePt t="13110" x="9331325" y="3929063"/>
          <p14:tracePt t="13126" x="9375775" y="3919538"/>
          <p14:tracePt t="13143" x="9429750" y="3911600"/>
          <p14:tracePt t="13160" x="9466263" y="3911600"/>
          <p14:tracePt t="13178" x="9491663" y="3911600"/>
          <p14:tracePt t="13210" x="9501188" y="3911600"/>
          <p14:tracePt t="13302" x="9501188" y="3929063"/>
          <p14:tracePt t="13316" x="9483725" y="3956050"/>
          <p14:tracePt t="13322" x="9483725" y="3965575"/>
          <p14:tracePt t="13334" x="9466263" y="4000500"/>
          <p14:tracePt t="13343" x="9447213" y="4017963"/>
          <p14:tracePt t="13359" x="9412288" y="4062413"/>
          <p14:tracePt t="13377" x="9358313" y="4116388"/>
          <p14:tracePt t="13393" x="9313863" y="4152900"/>
          <p14:tracePt t="13409" x="9286875" y="4170363"/>
          <p14:tracePt t="13426" x="9242425" y="4205288"/>
          <p14:tracePt t="13443" x="9197975" y="4241800"/>
          <p14:tracePt t="13459" x="9188450" y="4251325"/>
          <p14:tracePt t="13476" x="9161463" y="4268788"/>
          <p14:tracePt t="13493" x="9134475" y="4286250"/>
          <p14:tracePt t="13509" x="9126538" y="4295775"/>
          <p14:tracePt t="13526" x="9126538" y="4303713"/>
          <p14:tracePt t="13831" x="9126538" y="4295775"/>
          <p14:tracePt t="14303" x="9126538" y="4286250"/>
          <p14:tracePt t="14571" x="9134475" y="4286250"/>
          <p14:tracePt t="14763" x="9134475" y="4276725"/>
          <p14:tracePt t="14775" x="9134475" y="4259263"/>
          <p14:tracePt t="14786" x="9134475" y="4197350"/>
          <p14:tracePt t="14794" x="9134475" y="4179888"/>
          <p14:tracePt t="14807" x="9161463" y="4133850"/>
          <p14:tracePt t="14824" x="9180513" y="4108450"/>
          <p14:tracePt t="14841" x="9197975" y="4081463"/>
          <p14:tracePt t="14857" x="9215438" y="4062413"/>
          <p14:tracePt t="14919" x="9215438" y="4054475"/>
          <p14:tracePt t="14962" x="9215438" y="4044950"/>
          <p14:tracePt t="14975" x="9224963" y="4044950"/>
          <p14:tracePt t="14987" x="9232900" y="4027488"/>
          <p14:tracePt t="14994" x="9232900" y="4010025"/>
          <p14:tracePt t="15008" x="9251950" y="3919538"/>
          <p14:tracePt t="15024" x="9304338" y="3616325"/>
          <p14:tracePt t="15041" x="9313863" y="3160713"/>
          <p14:tracePt t="15058" x="9323388" y="2874963"/>
          <p14:tracePt t="15075" x="9323388" y="2786063"/>
          <p14:tracePt t="15091" x="9358313" y="2608263"/>
          <p14:tracePt t="15108" x="9385300" y="2438400"/>
          <p14:tracePt t="15124" x="9456738" y="2160588"/>
          <p14:tracePt t="15141" x="9510713" y="1946275"/>
          <p14:tracePt t="15157" x="9537700" y="1795463"/>
          <p14:tracePt t="15174" x="9545638" y="1724025"/>
          <p14:tracePt t="15191" x="9545638" y="1697038"/>
          <p14:tracePt t="15208" x="9545638" y="1687513"/>
          <p14:tracePt t="15283" x="9528175" y="1687513"/>
          <p14:tracePt t="15295" x="9501188" y="1687513"/>
          <p14:tracePt t="15315" x="9429750" y="1704975"/>
          <p14:tracePt t="15320" x="9420225" y="1714500"/>
          <p14:tracePt t="15330" x="9348788" y="1751013"/>
          <p14:tracePt t="15341" x="9313863" y="1758950"/>
          <p14:tracePt t="15357" x="9197975" y="1812925"/>
          <p14:tracePt t="15374" x="9099550" y="1839913"/>
          <p14:tracePt t="15391" x="9037638" y="1874838"/>
          <p14:tracePt t="15408" x="9001125" y="1884363"/>
          <p14:tracePt t="15424" x="8991600" y="1893888"/>
          <p14:tracePt t="15441" x="8974138" y="1901825"/>
          <p14:tracePt t="15458" x="8974138" y="1911350"/>
          <p14:tracePt t="15474" x="8966200" y="1919288"/>
          <p14:tracePt t="15491" x="8947150" y="1955800"/>
          <p14:tracePt t="15507" x="8920163" y="2017713"/>
          <p14:tracePt t="15524" x="8912225" y="2081213"/>
          <p14:tracePt t="15541" x="8894763" y="2187575"/>
          <p14:tracePt t="15557" x="8894763" y="2330450"/>
          <p14:tracePt t="15574" x="8894763" y="2428875"/>
          <p14:tracePt t="15590" x="8912225" y="2544763"/>
          <p14:tracePt t="15607" x="8920163" y="2608263"/>
          <p14:tracePt t="15624" x="8947150" y="2741613"/>
          <p14:tracePt t="15642" x="8983663" y="2847975"/>
          <p14:tracePt t="15657" x="9010650" y="2919413"/>
          <p14:tracePt t="15674" x="9010650" y="2928938"/>
          <p14:tracePt t="15690" x="9028113" y="2965450"/>
          <p14:tracePt t="15707" x="9045575" y="3009900"/>
          <p14:tracePt t="15724" x="9063038" y="3036888"/>
          <p14:tracePt t="15740" x="9063038" y="3044825"/>
          <p14:tracePt t="15757" x="9072563" y="3054350"/>
          <p14:tracePt t="16084" x="9090025" y="3062288"/>
          <p14:tracePt t="16088" x="9117013" y="3089275"/>
          <p14:tracePt t="16094" x="9134475" y="3098800"/>
          <p14:tracePt t="16106" x="9170988" y="3108325"/>
          <p14:tracePt t="16123" x="9251950" y="3160713"/>
          <p14:tracePt t="16140" x="9313863" y="3197225"/>
          <p14:tracePt t="16157" x="9375775" y="3224213"/>
          <p14:tracePt t="16173" x="9483725" y="3251200"/>
          <p14:tracePt t="16190" x="9680575" y="3268663"/>
          <p14:tracePt t="16207" x="9823450" y="3268663"/>
          <p14:tracePt t="16223" x="10018713" y="3232150"/>
          <p14:tracePt t="16240" x="10215563" y="3160713"/>
          <p14:tracePt t="16258" x="10394950" y="3081338"/>
          <p14:tracePt t="16273" x="10528300" y="2990850"/>
          <p14:tracePt t="16290" x="10537825" y="2982913"/>
          <p14:tracePt t="16307" x="10644188" y="2867025"/>
          <p14:tracePt t="16311" x="10680700" y="2786063"/>
          <p14:tracePt t="16323" x="10698163" y="2741613"/>
          <p14:tracePt t="16340" x="10733088" y="2652713"/>
          <p14:tracePt t="16356" x="10752138" y="2571750"/>
          <p14:tracePt t="16373" x="10760075" y="2509838"/>
          <p14:tracePt t="16390" x="10760075" y="2446338"/>
          <p14:tracePt t="16406" x="10760075" y="2411413"/>
          <p14:tracePt t="16423" x="10760075" y="2366963"/>
          <p14:tracePt t="16440" x="10760075" y="2347913"/>
          <p14:tracePt t="16458" x="10760075" y="2330450"/>
          <p14:tracePt t="16473" x="10752138" y="2303463"/>
          <p14:tracePt t="16490" x="10742613" y="2303463"/>
          <p14:tracePt t="16506" x="10725150" y="2268538"/>
          <p14:tracePt t="16523" x="10688638" y="2214563"/>
          <p14:tracePt t="16540" x="10644188" y="2179638"/>
          <p14:tracePt t="16556" x="10609263" y="2160588"/>
          <p14:tracePt t="16573" x="10582275" y="2152650"/>
          <p14:tracePt t="16590" x="10537825" y="2143125"/>
          <p14:tracePt t="16606" x="10518775" y="2133600"/>
          <p14:tracePt t="16623" x="10491788" y="2125663"/>
          <p14:tracePt t="16639" x="10474325" y="2125663"/>
          <p14:tracePt t="16673" x="10447338" y="2116138"/>
          <p14:tracePt t="16689" x="10439400" y="2116138"/>
          <p14:tracePt t="16706" x="10429875" y="2116138"/>
          <p14:tracePt t="16759" x="10420350" y="2116138"/>
          <p14:tracePt t="16794" x="10412413" y="2116138"/>
          <p14:tracePt t="16804" x="10412413" y="2133600"/>
          <p14:tracePt t="16810" x="10412413" y="2143125"/>
          <p14:tracePt t="16823" x="10394950" y="2160588"/>
          <p14:tracePt t="16839" x="10385425" y="2197100"/>
          <p14:tracePt t="16856" x="10385425" y="2214563"/>
          <p14:tracePt t="16873" x="10385425" y="2251075"/>
          <p14:tracePt t="16906" x="10385425" y="2268538"/>
          <p14:tracePt t="16979" x="10385425" y="2276475"/>
          <p14:tracePt t="17034" x="10385425" y="2286000"/>
          <p14:tracePt t="17086" x="10385425" y="2295525"/>
          <p14:tracePt t="17110" x="10385425" y="2303463"/>
          <p14:tracePt t="17118" x="10385425" y="2312988"/>
          <p14:tracePt t="17130" x="10385425" y="2330450"/>
          <p14:tracePt t="17146" x="10394950" y="2347913"/>
          <p14:tracePt t="17155" x="10394950" y="2357438"/>
          <p14:tracePt t="17172" x="10394950" y="2384425"/>
          <p14:tracePt t="17189" x="10402888" y="2401888"/>
          <p14:tracePt t="17207" x="10402888" y="2411413"/>
          <p14:tracePt t="17222" x="10402888" y="2419350"/>
          <p14:tracePt t="17256" x="10402888" y="2428875"/>
          <p14:tracePt t="17391" x="10402888" y="2438400"/>
          <p14:tracePt t="17402" x="10412413" y="2465388"/>
          <p14:tracePt t="17407" x="10412413" y="2482850"/>
          <p14:tracePt t="17422" x="10420350" y="2527300"/>
          <p14:tracePt t="17439" x="10439400" y="2652713"/>
          <p14:tracePt t="17455" x="10447338" y="2776538"/>
          <p14:tracePt t="17472" x="10456863" y="2867025"/>
          <p14:tracePt t="17489" x="10483850" y="3286125"/>
          <p14:tracePt t="17505" x="10483850" y="3394075"/>
          <p14:tracePt t="17522" x="10491788" y="3660775"/>
          <p14:tracePt t="17539" x="10491788" y="3938588"/>
          <p14:tracePt t="17555" x="10491788" y="4197350"/>
          <p14:tracePt t="17572" x="10474325" y="4402138"/>
          <p14:tracePt t="17589" x="10466388" y="4589463"/>
          <p14:tracePt t="17605" x="10456863" y="4705350"/>
          <p14:tracePt t="17622" x="10456863" y="4751388"/>
          <p14:tracePt t="17639" x="10447338" y="4813300"/>
          <p14:tracePt t="17655" x="10447338" y="4867275"/>
          <p14:tracePt t="17672" x="10447338" y="4875213"/>
          <p14:tracePt t="17689" x="10447338" y="5018088"/>
          <p14:tracePt t="17705" x="10447338" y="5054600"/>
          <p14:tracePt t="17722" x="10429875" y="5170488"/>
          <p14:tracePt t="17738" x="10420350" y="5357813"/>
          <p14:tracePt t="17755" x="10412413" y="5545138"/>
          <p14:tracePt t="17772" x="10402888" y="5715000"/>
          <p14:tracePt t="17789" x="10394950" y="5795963"/>
          <p14:tracePt t="17805" x="10394950" y="5822950"/>
          <p14:tracePt t="17969" x="10394950" y="5813425"/>
          <p14:tracePt t="17990" x="10394950" y="5803900"/>
          <p14:tracePt t="18002" x="10394950" y="5751513"/>
          <p14:tracePt t="18006" x="10394950" y="5724525"/>
          <p14:tracePt t="18021" x="10375900" y="5715000"/>
          <p14:tracePt t="18050" x="10375900" y="5705475"/>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8731E-7FF7-4A3F-908C-C4EC61761CAA}"/>
              </a:ext>
            </a:extLst>
          </p:cNvPr>
          <p:cNvSpPr>
            <a:spLocks noGrp="1"/>
          </p:cNvSpPr>
          <p:nvPr>
            <p:ph type="title"/>
          </p:nvPr>
        </p:nvSpPr>
        <p:spPr/>
        <p:txBody>
          <a:bodyPr/>
          <a:lstStyle/>
          <a:p>
            <a:r>
              <a:rPr lang="en-IN" dirty="0"/>
              <a:t>COST BENEFIT ANALYSIS</a:t>
            </a:r>
          </a:p>
        </p:txBody>
      </p:sp>
      <p:sp>
        <p:nvSpPr>
          <p:cNvPr id="3" name="Content Placeholder 2">
            <a:extLst>
              <a:ext uri="{FF2B5EF4-FFF2-40B4-BE49-F238E27FC236}">
                <a16:creationId xmlns:a16="http://schemas.microsoft.com/office/drawing/2014/main" id="{18A1923C-8EC5-4B24-97CF-FA65F9909E53}"/>
              </a:ext>
            </a:extLst>
          </p:cNvPr>
          <p:cNvSpPr>
            <a:spLocks noGrp="1"/>
          </p:cNvSpPr>
          <p:nvPr>
            <p:ph idx="1"/>
          </p:nvPr>
        </p:nvSpPr>
        <p:spPr>
          <a:xfrm>
            <a:off x="458694" y="1512128"/>
            <a:ext cx="11274612" cy="4980112"/>
          </a:xfrm>
        </p:spPr>
        <p:txBody>
          <a:bodyPr>
            <a:normAutofit fontScale="92500" lnSpcReduction="20000"/>
          </a:bodyPr>
          <a:lstStyle/>
          <a:p>
            <a:r>
              <a:rPr lang="en-IN" dirty="0"/>
              <a:t>Cost benefit analysis was also done to calculate how much savings the model which I have built is making which in turn will help </a:t>
            </a:r>
            <a:r>
              <a:rPr lang="en-IN" dirty="0" err="1"/>
              <a:t>Finex</a:t>
            </a:r>
            <a:r>
              <a:rPr lang="en-IN" dirty="0"/>
              <a:t> with the loss.</a:t>
            </a:r>
          </a:p>
          <a:p>
            <a:r>
              <a:rPr lang="en-IN" dirty="0"/>
              <a:t>Cost incurred per month before the model was deployed was found to be $16211.8</a:t>
            </a:r>
          </a:p>
          <a:p>
            <a:r>
              <a:rPr lang="en-IN" dirty="0"/>
              <a:t>Cost incurred per month after the model is built and deployed was calculated to be $13173</a:t>
            </a:r>
          </a:p>
          <a:p>
            <a:r>
              <a:rPr lang="en-IN" dirty="0"/>
              <a:t>So the total savings that </a:t>
            </a:r>
            <a:r>
              <a:rPr lang="en-IN" dirty="0" err="1"/>
              <a:t>Finex</a:t>
            </a:r>
            <a:r>
              <a:rPr lang="en-IN" dirty="0"/>
              <a:t> bank will be able to make = $(16211.8 – 13173) = $3038.8</a:t>
            </a:r>
          </a:p>
          <a:p>
            <a:r>
              <a:rPr lang="en-IN" dirty="0"/>
              <a:t>So the model that I have built if used by the </a:t>
            </a:r>
            <a:r>
              <a:rPr lang="en-IN" dirty="0" err="1"/>
              <a:t>Finex</a:t>
            </a:r>
            <a:r>
              <a:rPr lang="en-IN" dirty="0"/>
              <a:t> bank, it will be able to save a lot by reducing the loss incurred when not being able to detect fraudulent transaction.</a:t>
            </a:r>
          </a:p>
        </p:txBody>
      </p:sp>
      <p:pic>
        <p:nvPicPr>
          <p:cNvPr id="5" name="Audio 4">
            <a:hlinkClick r:id="" action="ppaction://media"/>
            <a:extLst>
              <a:ext uri="{FF2B5EF4-FFF2-40B4-BE49-F238E27FC236}">
                <a16:creationId xmlns:a16="http://schemas.microsoft.com/office/drawing/2014/main" id="{05CDF76B-BF35-4A98-8422-164B3EB1BE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80190720"/>
      </p:ext>
    </p:extLst>
  </p:cSld>
  <p:clrMapOvr>
    <a:masterClrMapping/>
  </p:clrMapOvr>
  <mc:AlternateContent xmlns:mc="http://schemas.openxmlformats.org/markup-compatibility/2006">
    <mc:Choice xmlns:p14="http://schemas.microsoft.com/office/powerpoint/2010/main" Requires="p14">
      <p:transition spd="slow" p14:dur="2000" advTm="45757"/>
    </mc:Choice>
    <mc:Fallback>
      <p:transition spd="slow" advTm="45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739" x="10367963" y="5715000"/>
          <p14:tracePt t="744" x="10367963" y="5741988"/>
          <p14:tracePt t="752" x="10358438" y="5795963"/>
          <p14:tracePt t="769" x="10348913" y="5902325"/>
          <p14:tracePt t="799" x="10340975" y="5894388"/>
          <p14:tracePt t="870" x="10331450" y="5894388"/>
          <p14:tracePt t="926" x="10323513" y="5884863"/>
          <p14:tracePt t="943" x="10260013" y="5848350"/>
          <p14:tracePt t="951" x="10180638" y="5776913"/>
          <p14:tracePt t="962" x="9920288" y="5581650"/>
          <p14:tracePt t="968" x="9661525" y="5429250"/>
          <p14:tracePt t="985" x="8777288" y="4919663"/>
          <p14:tracePt t="1002" x="8170863" y="4679950"/>
          <p14:tracePt t="1018" x="7634288" y="4500563"/>
          <p14:tracePt t="1035" x="7153275" y="4367213"/>
          <p14:tracePt t="1051" x="7072313" y="4340225"/>
          <p14:tracePt t="1068" x="6965950" y="4303713"/>
          <p14:tracePt t="1085" x="6902450" y="4268788"/>
          <p14:tracePt t="1101" x="6875463" y="4259263"/>
          <p14:tracePt t="1118" x="6858000" y="4232275"/>
          <p14:tracePt t="1135" x="6813550" y="4160838"/>
          <p14:tracePt t="1151" x="6751638" y="4044950"/>
          <p14:tracePt t="1168" x="6705600" y="3902075"/>
          <p14:tracePt t="1186" x="6626225" y="3625850"/>
          <p14:tracePt t="1202" x="6545263" y="3330575"/>
          <p14:tracePt t="1218" x="6483350" y="3089275"/>
          <p14:tracePt t="1235" x="6384925" y="2741613"/>
          <p14:tracePt t="1251" x="6357938" y="2652713"/>
          <p14:tracePt t="1255" x="6330950" y="2562225"/>
          <p14:tracePt t="1268" x="6323013" y="2554288"/>
          <p14:tracePt t="1355" x="6323013" y="2544763"/>
          <p14:tracePt t="1403" x="6313488" y="2544763"/>
          <p14:tracePt t="1427" x="6303963" y="2544763"/>
          <p14:tracePt t="1451" x="6296025" y="2544763"/>
          <p14:tracePt t="4769" x="6296025" y="2490788"/>
          <p14:tracePt t="4781" x="6313488" y="2384425"/>
          <p14:tracePt t="4785" x="6323013" y="2312988"/>
          <p14:tracePt t="4797" x="6330950" y="2232025"/>
          <p14:tracePt t="4814" x="6330950" y="2205038"/>
          <p14:tracePt t="4831" x="6348413" y="2133600"/>
          <p14:tracePt t="4847" x="6419850" y="2036763"/>
          <p14:tracePt t="4864" x="6545263" y="1946275"/>
          <p14:tracePt t="4881" x="6697663" y="1847850"/>
          <p14:tracePt t="4897" x="6902450" y="1697038"/>
          <p14:tracePt t="4914" x="7099300" y="1562100"/>
          <p14:tracePt t="4931" x="7205663" y="1509713"/>
          <p14:tracePt t="4947" x="7331075" y="1465263"/>
          <p14:tracePt t="4964" x="7446963" y="1428750"/>
          <p14:tracePt t="4981" x="7554913" y="1411288"/>
          <p14:tracePt t="4997" x="7572375" y="1411288"/>
          <p14:tracePt t="5014" x="7581900" y="1411288"/>
          <p14:tracePt t="5030" x="7608888" y="1428750"/>
          <p14:tracePt t="5047" x="7732713" y="1562100"/>
          <p14:tracePt t="5064" x="7920038" y="1687513"/>
          <p14:tracePt t="5080" x="8161338" y="1803400"/>
          <p14:tracePt t="5097" x="8402638" y="1866900"/>
          <p14:tracePt t="5114" x="8439150" y="1874838"/>
          <p14:tracePt t="5185" x="8439150" y="1884363"/>
          <p14:tracePt t="5197" x="8429625" y="1911350"/>
          <p14:tracePt t="5205" x="8412163" y="1938338"/>
          <p14:tracePt t="5217" x="8394700" y="1982788"/>
          <p14:tracePt t="5230" x="8394700" y="1990725"/>
          <p14:tracePt t="5247" x="8394700" y="2009775"/>
          <p14:tracePt t="5405" x="8420100" y="1990725"/>
          <p14:tracePt t="5417" x="8474075" y="1901825"/>
          <p14:tracePt t="5421" x="8474075" y="1847850"/>
          <p14:tracePt t="5433" x="8474075" y="1776413"/>
          <p14:tracePt t="5457" x="8483600" y="1776413"/>
          <p14:tracePt t="5469" x="8501063" y="1776413"/>
          <p14:tracePt t="5480" x="8537575" y="1795463"/>
          <p14:tracePt t="5497" x="8769350" y="1919288"/>
          <p14:tracePt t="5513" x="8912225" y="1982788"/>
          <p14:tracePt t="5530" x="8939213" y="1990725"/>
          <p14:tracePt t="5565" x="8947150" y="1982788"/>
          <p14:tracePt t="5580" x="8966200" y="1973263"/>
          <p14:tracePt t="5597" x="9010650" y="1946275"/>
          <p14:tracePt t="5614" x="9063038" y="1928813"/>
          <p14:tracePt t="5630" x="9090025" y="1928813"/>
          <p14:tracePt t="5647" x="9170988" y="1911350"/>
          <p14:tracePt t="5664" x="9232900" y="1901825"/>
          <p14:tracePt t="5680" x="9296400" y="1901825"/>
          <p14:tracePt t="5699" x="9375775" y="1901825"/>
          <p14:tracePt t="5714" x="9447213" y="1901825"/>
          <p14:tracePt t="5730" x="9518650" y="1901825"/>
          <p14:tracePt t="5747" x="9582150" y="1901825"/>
          <p14:tracePt t="5763" x="9688513" y="1901825"/>
          <p14:tracePt t="5767" x="9725025" y="1901825"/>
          <p14:tracePt t="5780" x="9786938" y="1901825"/>
          <p14:tracePt t="5797" x="9867900" y="1919288"/>
          <p14:tracePt t="5814" x="9912350" y="1928813"/>
          <p14:tracePt t="5830" x="9939338" y="1938338"/>
          <p14:tracePt t="5847" x="9966325" y="1946275"/>
          <p14:tracePt t="5864" x="9983788" y="1955800"/>
          <p14:tracePt t="5880" x="9991725" y="1965325"/>
          <p14:tracePt t="5896" x="10010775" y="1965325"/>
          <p14:tracePt t="5913" x="10037763" y="1965325"/>
          <p14:tracePt t="5929" x="10063163" y="1965325"/>
          <p14:tracePt t="5946" x="10126663" y="1965325"/>
          <p14:tracePt t="5963" x="10206038" y="1955800"/>
          <p14:tracePt t="5980" x="10323513" y="1955800"/>
          <p14:tracePt t="5997" x="10456863" y="1946275"/>
          <p14:tracePt t="6013" x="10590213" y="1946275"/>
          <p14:tracePt t="6030" x="10609263" y="1946275"/>
          <p14:tracePt t="6046" x="10742613" y="1946275"/>
          <p14:tracePt t="6063" x="10868025" y="1946275"/>
          <p14:tracePt t="6080" x="11018838" y="1946275"/>
          <p14:tracePt t="6097" x="11188700" y="1946275"/>
          <p14:tracePt t="6114" x="11242675" y="1946275"/>
          <p14:tracePt t="6150" x="11225213" y="1946275"/>
          <p14:tracePt t="6163" x="11099800" y="1990725"/>
          <p14:tracePt t="6180" x="10323513" y="2125663"/>
          <p14:tracePt t="6197" x="9001125" y="2232025"/>
          <p14:tracePt t="6213" x="7483475" y="2251075"/>
          <p14:tracePt t="6229" x="7313613" y="2251075"/>
          <p14:tracePt t="6246" x="6054725" y="2268538"/>
          <p14:tracePt t="6262" x="5099050" y="2322513"/>
          <p14:tracePt t="6279" x="4625975" y="2347913"/>
          <p14:tracePt t="6296" x="4295775" y="2384425"/>
          <p14:tracePt t="6314" x="4062413" y="2438400"/>
          <p14:tracePt t="6330" x="3795713" y="2517775"/>
          <p14:tracePt t="6346" x="3589338" y="2554288"/>
          <p14:tracePt t="6363" x="3232150" y="2581275"/>
          <p14:tracePt t="6379" x="2946400" y="2598738"/>
          <p14:tracePt t="6397" x="2822575" y="2598738"/>
          <p14:tracePt t="6413" x="2125663" y="2670175"/>
          <p14:tracePt t="6430" x="2062163" y="2670175"/>
          <p14:tracePt t="6446" x="1643063" y="2697163"/>
          <p14:tracePt t="6463" x="1357313" y="2687638"/>
          <p14:tracePt t="6479" x="1081088" y="2652713"/>
          <p14:tracePt t="6496" x="955675" y="2633663"/>
          <p14:tracePt t="6513" x="911225" y="2633663"/>
          <p14:tracePt t="6529" x="911225" y="2625725"/>
          <p14:tracePt t="6622" x="911225" y="2616200"/>
          <p14:tracePt t="6634" x="919163" y="2616200"/>
          <p14:tracePt t="6639" x="928688" y="2616200"/>
          <p14:tracePt t="6651" x="973138" y="2598738"/>
          <p14:tracePt t="6662" x="1017588" y="2589213"/>
          <p14:tracePt t="6679" x="1133475" y="2571750"/>
          <p14:tracePt t="6696" x="1268413" y="2571750"/>
          <p14:tracePt t="6713" x="1465263" y="2571750"/>
          <p14:tracePt t="6729" x="1731963" y="2571750"/>
          <p14:tracePt t="6746" x="2017713" y="2571750"/>
          <p14:tracePt t="6763" x="2179638" y="2571750"/>
          <p14:tracePt t="6767" x="2214563" y="2571750"/>
          <p14:tracePt t="6779" x="2366963" y="2571750"/>
          <p14:tracePt t="6796" x="2438400" y="2571750"/>
          <p14:tracePt t="6813" x="2660650" y="2571750"/>
          <p14:tracePt t="6829" x="2670175" y="2571750"/>
          <p14:tracePt t="6846" x="2751138" y="2562225"/>
          <p14:tracePt t="6863" x="2884488" y="2562225"/>
          <p14:tracePt t="6879" x="3054350" y="2527300"/>
          <p14:tracePt t="6895" x="3143250" y="2517775"/>
          <p14:tracePt t="6912" x="3232150" y="2509838"/>
          <p14:tracePt t="6929" x="3313113" y="2509838"/>
          <p14:tracePt t="6946" x="3367088" y="2500313"/>
          <p14:tracePt t="6962" x="3394075" y="2500313"/>
          <p14:tracePt t="6979" x="3429000" y="2500313"/>
          <p14:tracePt t="6995" x="3438525" y="2500313"/>
          <p14:tracePt t="7013" x="3473450" y="2500313"/>
          <p14:tracePt t="7029" x="3544888" y="2500313"/>
          <p14:tracePt t="7046" x="3633788" y="2536825"/>
          <p14:tracePt t="7062" x="3759200" y="2571750"/>
          <p14:tracePt t="7079" x="3795713" y="2581275"/>
          <p14:tracePt t="7234" x="3795713" y="2571750"/>
          <p14:tracePt t="7239" x="3786188" y="2544763"/>
          <p14:tracePt t="7253" x="3768725" y="2357438"/>
          <p14:tracePt t="7261" x="3768725" y="2347913"/>
          <p14:tracePt t="7278" x="3768725" y="2322513"/>
          <p14:tracePt t="7295" x="3822700" y="2322513"/>
          <p14:tracePt t="7312" x="3965575" y="2322513"/>
          <p14:tracePt t="7329" x="4241800" y="2393950"/>
          <p14:tracePt t="7345" x="4357688" y="2411413"/>
          <p14:tracePt t="7362" x="4375150" y="2411413"/>
          <p14:tracePt t="7379" x="4384675" y="2411413"/>
          <p14:tracePt t="9831" x="4357688" y="2455863"/>
          <p14:tracePt t="9847" x="4357688" y="2465388"/>
          <p14:tracePt t="9855" x="4357688" y="2473325"/>
          <p14:tracePt t="10023" x="4295775" y="2411413"/>
          <p14:tracePt t="10030" x="4259263" y="2357438"/>
          <p14:tracePt t="10043" x="4241800" y="2330450"/>
          <p14:tracePt t="10059" x="4224338" y="2286000"/>
          <p14:tracePt t="10076" x="4224338" y="2276475"/>
          <p14:tracePt t="15851" x="4205288" y="2276475"/>
          <p14:tracePt t="15859" x="4160838" y="2303463"/>
          <p14:tracePt t="15870" x="4054475" y="2357438"/>
          <p14:tracePt t="15887" x="3795713" y="2482850"/>
          <p14:tracePt t="15903" x="3608388" y="2571750"/>
          <p14:tracePt t="15921" x="3313113" y="2705100"/>
          <p14:tracePt t="15937" x="2901950" y="2894013"/>
          <p14:tracePt t="15954" x="2660650" y="2990850"/>
          <p14:tracePt t="15970" x="2465388" y="3054350"/>
          <p14:tracePt t="15987" x="2401888" y="3071813"/>
          <p14:tracePt t="16003" x="2286000" y="3098800"/>
          <p14:tracePt t="16020" x="2133600" y="3125788"/>
          <p14:tracePt t="16037" x="2044700" y="3143250"/>
          <p14:tracePt t="16053" x="1990725" y="3152775"/>
          <p14:tracePt t="16070" x="1973263" y="3160713"/>
          <p14:tracePt t="16103" x="1965325" y="3170238"/>
          <p14:tracePt t="16120" x="1919288" y="3179763"/>
          <p14:tracePt t="16136" x="1830388" y="3205163"/>
          <p14:tracePt t="16153" x="1751013" y="3232150"/>
          <p14:tracePt t="16170" x="1679575" y="3251200"/>
          <p14:tracePt t="16187" x="1660525" y="3251200"/>
          <p14:tracePt t="16203" x="1643063" y="3259138"/>
          <p14:tracePt t="16294" x="1652588" y="3259138"/>
          <p14:tracePt t="16299" x="1660525" y="3259138"/>
          <p14:tracePt t="16307" x="1679575" y="3251200"/>
          <p14:tracePt t="16320" x="1714500" y="3224213"/>
          <p14:tracePt t="16336" x="1839913" y="3179763"/>
          <p14:tracePt t="16353" x="1857375" y="3179763"/>
          <p14:tracePt t="16370" x="2081213" y="3160713"/>
          <p14:tracePt t="16386" x="2125663" y="3160713"/>
          <p14:tracePt t="16403" x="2303463" y="3160713"/>
          <p14:tracePt t="16420" x="2411413" y="3170238"/>
          <p14:tracePt t="16436" x="2465388" y="3179763"/>
          <p14:tracePt t="16453" x="2473325" y="3187700"/>
          <p14:tracePt t="16486" x="2473325" y="3232150"/>
          <p14:tracePt t="16503" x="2490788" y="3276600"/>
          <p14:tracePt t="16520" x="2527300" y="3348038"/>
          <p14:tracePt t="16536" x="2544763" y="3419475"/>
          <p14:tracePt t="16579" x="2544763" y="3429000"/>
          <p14:tracePt t="16663" x="2544763" y="3438525"/>
          <p14:tracePt t="16667" x="2544763" y="3446463"/>
          <p14:tracePt t="16679" x="2544763" y="3465513"/>
          <p14:tracePt t="16687" x="2554288" y="3446463"/>
          <p14:tracePt t="16703" x="2554288" y="3429000"/>
          <p14:tracePt t="16720" x="2544763" y="3411538"/>
          <p14:tracePt t="16753" x="2536825" y="3411538"/>
          <p14:tracePt t="16779" x="2527300" y="3411538"/>
          <p14:tracePt t="16791" x="2517775" y="3411538"/>
          <p14:tracePt t="16803" x="2509838" y="3411538"/>
          <p14:tracePt t="16819" x="2465388" y="3402013"/>
          <p14:tracePt t="16836" x="2374900" y="3375025"/>
          <p14:tracePt t="16853" x="2268538" y="3348038"/>
          <p14:tracePt t="16869" x="2116138" y="3313113"/>
          <p14:tracePt t="16886" x="2009775" y="3286125"/>
          <p14:tracePt t="16902" x="1955800" y="3268663"/>
          <p14:tracePt t="16919" x="1911350" y="3251200"/>
          <p14:tracePt t="16935" x="1884363" y="3241675"/>
          <p14:tracePt t="16953" x="1874838" y="3241675"/>
          <p14:tracePt t="16970" x="1857375" y="3241675"/>
          <p14:tracePt t="17002" x="1839913" y="3232150"/>
          <p14:tracePt t="17019" x="1830388" y="3232150"/>
          <p14:tracePt t="17036" x="1803400" y="3224213"/>
          <p14:tracePt t="17054" x="1785938" y="3205163"/>
          <p14:tracePt t="17069" x="1776413" y="3205163"/>
          <p14:tracePt t="17115" x="1776413" y="3197225"/>
          <p14:tracePt t="17123" x="1785938" y="3197225"/>
          <p14:tracePt t="17136" x="1839913" y="3179763"/>
          <p14:tracePt t="17152" x="1847850" y="3179763"/>
          <p14:tracePt t="17170" x="2027238" y="3133725"/>
          <p14:tracePt t="17186" x="2081213" y="3125788"/>
          <p14:tracePt t="17202" x="2197100" y="3116263"/>
          <p14:tracePt t="17219" x="2347913" y="3116263"/>
          <p14:tracePt t="17236" x="2517775" y="3116263"/>
          <p14:tracePt t="17252" x="2633663" y="3116263"/>
          <p14:tracePt t="17269" x="2705100" y="3116263"/>
          <p14:tracePt t="17286" x="2768600" y="3116263"/>
          <p14:tracePt t="17302" x="2822575" y="3125788"/>
          <p14:tracePt t="17319" x="2847975" y="3125788"/>
          <p14:tracePt t="17335" x="2901950" y="3125788"/>
          <p14:tracePt t="17352" x="2955925" y="3133725"/>
          <p14:tracePt t="17369" x="3054350" y="3133725"/>
          <p14:tracePt t="17385" x="3089275" y="3133725"/>
          <p14:tracePt t="17402" x="3170238" y="3133725"/>
          <p14:tracePt t="17419" x="3268663" y="3133725"/>
          <p14:tracePt t="17435" x="3348038" y="3133725"/>
          <p14:tracePt t="17452" x="3429000" y="3133725"/>
          <p14:tracePt t="17469" x="3490913" y="3133725"/>
          <p14:tracePt t="17485" x="3562350" y="3133725"/>
          <p14:tracePt t="17502" x="3652838" y="3133725"/>
          <p14:tracePt t="17519" x="3705225" y="3133725"/>
          <p14:tracePt t="17535" x="3803650" y="3133725"/>
          <p14:tracePt t="17552" x="3884613" y="3133725"/>
          <p14:tracePt t="17570" x="3983038" y="3133725"/>
          <p14:tracePt t="17585" x="4027488" y="3133725"/>
          <p14:tracePt t="17602" x="4152900" y="3133725"/>
          <p14:tracePt t="17619" x="4259263" y="3133725"/>
          <p14:tracePt t="17635" x="4411663" y="3125788"/>
          <p14:tracePt t="17652" x="4589463" y="3125788"/>
          <p14:tracePt t="17668" x="4697413" y="3125788"/>
          <p14:tracePt t="17685" x="4822825" y="3125788"/>
          <p14:tracePt t="17702" x="4911725" y="3125788"/>
          <p14:tracePt t="17718" x="4965700" y="3133725"/>
          <p14:tracePt t="17735" x="5037138" y="3143250"/>
          <p14:tracePt t="17752" x="5116513" y="3152775"/>
          <p14:tracePt t="17769" x="5170488" y="3160713"/>
          <p14:tracePt t="17785" x="5251450" y="3170238"/>
          <p14:tracePt t="17802" x="5276850" y="3179763"/>
          <p14:tracePt t="17818" x="5348288" y="3187700"/>
          <p14:tracePt t="17835" x="5446713" y="3205163"/>
          <p14:tracePt t="17851" x="5537200" y="3224213"/>
          <p14:tracePt t="17868" x="5661025" y="3251200"/>
          <p14:tracePt t="17885" x="5768975" y="3259138"/>
          <p14:tracePt t="17901" x="5911850" y="3268663"/>
          <p14:tracePt t="17918" x="6018213" y="3276600"/>
          <p14:tracePt t="17934" x="6197600" y="3276600"/>
          <p14:tracePt t="17951" x="6375400" y="3276600"/>
          <p14:tracePt t="17969" x="6402388" y="3276600"/>
          <p14:tracePt t="17986" x="6688138" y="3276600"/>
          <p14:tracePt t="18001" x="6742113" y="3276600"/>
          <p14:tracePt t="18018" x="6840538" y="3276600"/>
          <p14:tracePt t="18035" x="6911975" y="3276600"/>
          <p14:tracePt t="18051" x="6929438" y="3276600"/>
          <p14:tracePt t="18068" x="6946900" y="3286125"/>
          <p14:tracePt t="18085" x="6965950" y="3286125"/>
          <p14:tracePt t="18101" x="7027863" y="3303588"/>
          <p14:tracePt t="18118" x="7099300" y="3348038"/>
          <p14:tracePt t="18135" x="7205663" y="3411538"/>
          <p14:tracePt t="18152" x="7251700" y="3429000"/>
          <p14:tracePt t="18311" x="7251700" y="3438525"/>
          <p14:tracePt t="18315" x="7259638" y="3438525"/>
          <p14:tracePt t="18335" x="7242175" y="3384550"/>
          <p14:tracePt t="18346" x="7242175" y="3367088"/>
          <p14:tracePt t="18371" x="7251700" y="3367088"/>
          <p14:tracePt t="18374" x="7259638" y="3367088"/>
          <p14:tracePt t="18387" x="7304088" y="3367088"/>
          <p14:tracePt t="18401" x="7348538" y="3367088"/>
          <p14:tracePt t="18418" x="7439025" y="3367088"/>
          <p14:tracePt t="18434" x="7500938" y="3367088"/>
          <p14:tracePt t="18451" x="7545388" y="3357563"/>
          <p14:tracePt t="18467" x="7581900" y="3348038"/>
          <p14:tracePt t="18484" x="7634288" y="3330575"/>
          <p14:tracePt t="18501" x="7715250" y="3303588"/>
          <p14:tracePt t="18518" x="7831138" y="3286125"/>
          <p14:tracePt t="18534" x="7902575" y="3276600"/>
          <p14:tracePt t="18551" x="7991475" y="3259138"/>
          <p14:tracePt t="18568" x="8001000" y="3251200"/>
          <p14:tracePt t="18585" x="8108950" y="3224213"/>
          <p14:tracePt t="18601" x="8134350" y="3224213"/>
          <p14:tracePt t="18618" x="8188325" y="3205163"/>
          <p14:tracePt t="18634" x="8269288" y="3179763"/>
          <p14:tracePt t="18651" x="8358188" y="3160713"/>
          <p14:tracePt t="18667" x="8447088" y="3133725"/>
          <p14:tracePt t="18684" x="8510588" y="3116263"/>
          <p14:tracePt t="18701" x="8599488" y="3098800"/>
          <p14:tracePt t="18718" x="8680450" y="3081338"/>
          <p14:tracePt t="18734" x="8751888" y="3062288"/>
          <p14:tracePt t="18751" x="8831263" y="3054350"/>
          <p14:tracePt t="18768" x="8840788" y="3054350"/>
          <p14:tracePt t="18772" x="8894763" y="3044825"/>
          <p14:tracePt t="18784" x="8939213" y="3036888"/>
          <p14:tracePt t="18801" x="9045575" y="3036888"/>
          <p14:tracePt t="18817" x="9144000" y="3027363"/>
          <p14:tracePt t="18834" x="9259888" y="3017838"/>
          <p14:tracePt t="18851" x="9385300" y="3009900"/>
          <p14:tracePt t="18867" x="9501188" y="3009900"/>
          <p14:tracePt t="18884" x="9599613" y="3000375"/>
          <p14:tracePt t="18900" x="9705975" y="3000375"/>
          <p14:tracePt t="18917" x="9823450" y="2990850"/>
          <p14:tracePt t="18933" x="9858375" y="2990850"/>
          <p14:tracePt t="18950" x="9966325" y="2990850"/>
          <p14:tracePt t="18967" x="10063163" y="2990850"/>
          <p14:tracePt t="18983" x="10082213" y="2990850"/>
          <p14:tracePt t="19000" x="10161588" y="3000375"/>
          <p14:tracePt t="19017" x="10242550" y="3009900"/>
          <p14:tracePt t="19034" x="10287000" y="3009900"/>
          <p14:tracePt t="19050" x="10331450" y="3017838"/>
          <p14:tracePt t="19067" x="10385425" y="3027363"/>
          <p14:tracePt t="19084" x="10412413" y="3027363"/>
          <p14:tracePt t="19100" x="10429875" y="3027363"/>
          <p14:tracePt t="19117" x="10447338" y="3027363"/>
          <p14:tracePt t="19134" x="10466388" y="3027363"/>
          <p14:tracePt t="19150" x="10483850" y="3027363"/>
          <p14:tracePt t="19167" x="10518775" y="3027363"/>
          <p14:tracePt t="19201" x="10555288" y="3036888"/>
          <p14:tracePt t="19217" x="10599738" y="3036888"/>
          <p14:tracePt t="19234" x="10644188" y="3044825"/>
          <p14:tracePt t="19251" x="10688638" y="3044825"/>
          <p14:tracePt t="19267" x="10742613" y="3044825"/>
          <p14:tracePt t="19283" x="10787063" y="3044825"/>
          <p14:tracePt t="19300" x="10814050" y="3044825"/>
          <p14:tracePt t="19317" x="10858500" y="3044825"/>
          <p14:tracePt t="19334" x="10875963" y="3044825"/>
          <p14:tracePt t="19350" x="10902950" y="3044825"/>
          <p14:tracePt t="19367" x="10939463" y="3044825"/>
          <p14:tracePt t="19400" x="10974388" y="3044825"/>
          <p14:tracePt t="19417" x="10983913" y="3054350"/>
          <p14:tracePt t="19434" x="10991850" y="3054350"/>
          <p14:tracePt t="19564" x="10991850" y="3044825"/>
          <p14:tracePt t="19627" x="10983913" y="3036888"/>
          <p14:tracePt t="19638" x="10939463" y="3036888"/>
          <p14:tracePt t="19646" x="10920413" y="3036888"/>
          <p14:tracePt t="19659" x="10796588" y="3036888"/>
          <p14:tracePt t="24451" x="10787063" y="3027363"/>
          <p14:tracePt t="24458" x="10752138" y="3017838"/>
          <p14:tracePt t="24464" x="10725150" y="2990850"/>
          <p14:tracePt t="24478" x="10661650" y="2965450"/>
          <p14:tracePt t="24495" x="10466388" y="2867025"/>
          <p14:tracePt t="24513" x="10018713" y="2625725"/>
          <p14:tracePt t="24528" x="9759950" y="2500313"/>
          <p14:tracePt t="24545" x="9599613" y="2411413"/>
          <p14:tracePt t="24611" x="9590088" y="2411413"/>
          <p14:tracePt t="24627" x="9572625" y="2411413"/>
          <p14:tracePt t="24639" x="9563100" y="2411413"/>
          <p14:tracePt t="24650" x="9545638" y="2411413"/>
          <p14:tracePt t="24670" x="9545638" y="2401888"/>
          <p14:tracePt t="24682" x="9537700" y="2401888"/>
          <p14:tracePt t="24791" x="9545638" y="2401888"/>
          <p14:tracePt t="24799" x="9555163" y="2401888"/>
          <p14:tracePt t="24811" x="9572625" y="2393950"/>
          <p14:tracePt t="24828" x="9572625" y="2384425"/>
          <p14:tracePt t="24859" x="9537700" y="2384425"/>
          <p14:tracePt t="24864" x="9501188" y="2393950"/>
          <p14:tracePt t="24878" x="9340850" y="2438400"/>
          <p14:tracePt t="24895" x="8661400" y="2786063"/>
          <p14:tracePt t="24911" x="8072438" y="3116263"/>
          <p14:tracePt t="24928" x="7412038" y="3446463"/>
          <p14:tracePt t="24944" x="6626225" y="3741738"/>
          <p14:tracePt t="24961" x="5741988" y="3911600"/>
          <p14:tracePt t="24978" x="5143500" y="3965575"/>
          <p14:tracePt t="24994" x="4803775" y="3990975"/>
          <p14:tracePt t="25011" x="4554538" y="4017963"/>
          <p14:tracePt t="25028" x="4411663" y="4037013"/>
          <p14:tracePt t="25045" x="4375150" y="4054475"/>
          <p14:tracePt t="25078" x="4375150" y="4062413"/>
          <p14:tracePt t="25094" x="4357688" y="4081463"/>
          <p14:tracePt t="25111" x="4303713" y="4152900"/>
          <p14:tracePt t="25128" x="4224338" y="4259263"/>
          <p14:tracePt t="25145" x="4108450" y="4375150"/>
          <p14:tracePt t="25161" x="4027488" y="4456113"/>
          <p14:tracePt t="25177" x="4017963" y="4562475"/>
          <p14:tracePt t="25194" x="4081463" y="4714875"/>
          <p14:tracePt t="25212" x="4187825" y="4822825"/>
          <p14:tracePt t="25228" x="4224338" y="4840288"/>
          <p14:tracePt t="25377" x="4214813" y="4822825"/>
          <p14:tracePt t="25391" x="4116388" y="4768850"/>
          <p14:tracePt t="25396" x="4098925" y="4741863"/>
          <p14:tracePt t="25411" x="4089400" y="4741863"/>
          <p14:tracePt t="25427" x="4081463" y="4741863"/>
          <p14:tracePt t="25444" x="4017963" y="4724400"/>
          <p14:tracePt t="25462" x="3929063" y="4705350"/>
          <p14:tracePt t="25477" x="3894138" y="4697413"/>
          <p14:tracePt t="25494" x="3776663" y="4670425"/>
          <p14:tracePt t="25511" x="3687763" y="4633913"/>
          <p14:tracePt t="25528" x="3581400" y="4581525"/>
          <p14:tracePt t="25544" x="3527425" y="4510088"/>
          <p14:tracePt t="25561" x="3517900" y="4491038"/>
          <p14:tracePt t="25577" x="3517900" y="4465638"/>
          <p14:tracePt t="25594" x="3544888" y="4429125"/>
          <p14:tracePt t="25611" x="3589338" y="4394200"/>
          <p14:tracePt t="25627" x="3697288" y="4340225"/>
          <p14:tracePt t="25644" x="3830638" y="4295775"/>
          <p14:tracePt t="25661" x="3946525" y="4268788"/>
          <p14:tracePt t="25677" x="4205288" y="4224338"/>
          <p14:tracePt t="25694" x="4322763" y="4205288"/>
          <p14:tracePt t="25711" x="4554538" y="4160838"/>
          <p14:tracePt t="25727" x="4776788" y="4160838"/>
          <p14:tracePt t="25744" x="4902200" y="4143375"/>
          <p14:tracePt t="25911" x="4875213" y="4170363"/>
          <p14:tracePt t="25918" x="4840288" y="4187825"/>
          <p14:tracePt t="25927" x="4822825" y="4214813"/>
          <p14:tracePt t="25944" x="4795838" y="4241800"/>
          <p14:tracePt t="25960" x="4803775" y="4241800"/>
          <p14:tracePt t="25977" x="5099050" y="4322763"/>
          <p14:tracePt t="25994" x="5822950" y="4518025"/>
          <p14:tracePt t="26010" x="6116638" y="4589463"/>
          <p14:tracePt t="26027" x="6259513" y="4633913"/>
          <p14:tracePt t="26043" x="6419850" y="4670425"/>
          <p14:tracePt t="26062" x="6510338" y="4670425"/>
          <p14:tracePt t="26077" x="6572250" y="4670425"/>
          <p14:tracePt t="26093" x="6589713" y="4670425"/>
          <p14:tracePt t="26110" x="6653213" y="4670425"/>
          <p14:tracePt t="26127" x="6732588" y="4660900"/>
          <p14:tracePt t="26144" x="6831013" y="4652963"/>
          <p14:tracePt t="26160" x="6983413" y="4643438"/>
          <p14:tracePt t="26177" x="7089775" y="4643438"/>
          <p14:tracePt t="26180" x="7143750" y="4633913"/>
          <p14:tracePt t="26193" x="7242175" y="4625975"/>
          <p14:tracePt t="26210" x="7259638" y="4616450"/>
          <p14:tracePt t="26250" x="7242175" y="4616450"/>
          <p14:tracePt t="26263" x="7180263" y="4633913"/>
          <p14:tracePt t="26277" x="6929438" y="4687888"/>
          <p14:tracePt t="26293" x="6884988" y="4697413"/>
          <p14:tracePt t="26310" x="6510338" y="4751388"/>
          <p14:tracePt t="26327" x="6000750" y="4786313"/>
          <p14:tracePt t="26343" x="5537200" y="4786313"/>
          <p14:tracePt t="26360" x="5268913" y="4786313"/>
          <p14:tracePt t="26377" x="5000625" y="4786313"/>
          <p14:tracePt t="26393" x="4786313" y="4786313"/>
          <p14:tracePt t="26410" x="4670425" y="4776788"/>
          <p14:tracePt t="26426" x="4446588" y="4768850"/>
          <p14:tracePt t="26443" x="4340225" y="4759325"/>
          <p14:tracePt t="26460" x="4276725" y="4741863"/>
          <p14:tracePt t="26478" x="4098925" y="4679950"/>
          <p14:tracePt t="26493" x="4081463" y="4670425"/>
          <p14:tracePt t="26510" x="4027488" y="4625975"/>
          <p14:tracePt t="26526" x="3983038" y="4589463"/>
          <p14:tracePt t="26546" x="3946525" y="4545013"/>
          <p14:tracePt t="26560" x="3911600" y="4518025"/>
          <p14:tracePt t="26576" x="3875088" y="4473575"/>
          <p14:tracePt t="26593" x="3848100" y="4446588"/>
          <p14:tracePt t="26610" x="3840163" y="4429125"/>
          <p14:tracePt t="26626" x="3822700" y="4402138"/>
          <p14:tracePt t="26643" x="3803650" y="4394200"/>
          <p14:tracePt t="26660" x="3795713" y="4375150"/>
          <p14:tracePt t="26677" x="3741738" y="4340225"/>
          <p14:tracePt t="26693" x="3732213" y="4330700"/>
          <p14:tracePt t="26710" x="3697288" y="4313238"/>
          <p14:tracePt t="26726" x="3660775" y="4286250"/>
          <p14:tracePt t="26743" x="3625850" y="4276725"/>
          <p14:tracePt t="26760" x="3616325" y="4268788"/>
          <p14:tracePt t="26850" x="3625850" y="4268788"/>
          <p14:tracePt t="26863" x="3643313" y="4268788"/>
          <p14:tracePt t="26867" x="3670300" y="4268788"/>
          <p14:tracePt t="26879" x="3724275" y="4259263"/>
          <p14:tracePt t="26893" x="3751263" y="4251325"/>
          <p14:tracePt t="26911" x="3822700" y="4241800"/>
          <p14:tracePt t="26926" x="3938588" y="4232275"/>
          <p14:tracePt t="26943" x="4044950" y="4232275"/>
          <p14:tracePt t="26959" x="4116388" y="4232275"/>
          <p14:tracePt t="26976" x="4179888" y="4232275"/>
          <p14:tracePt t="26993" x="4232275" y="4224338"/>
          <p14:tracePt t="27009" x="4268788" y="4214813"/>
          <p14:tracePt t="27026" x="4286250" y="4214813"/>
          <p14:tracePt t="27043" x="4340225" y="4214813"/>
          <p14:tracePt t="27059" x="4375150" y="4205288"/>
          <p14:tracePt t="27076" x="4394200" y="4205288"/>
          <p14:tracePt t="27093" x="4438650" y="4197350"/>
          <p14:tracePt t="27109" x="4465638" y="4187825"/>
          <p14:tracePt t="27126" x="4473575" y="4179888"/>
          <p14:tracePt t="27143" x="4483100" y="4179888"/>
          <p14:tracePt t="27159" x="4491038" y="4160838"/>
          <p14:tracePt t="27176" x="4500563" y="4152900"/>
          <p14:tracePt t="27192" x="4500563" y="4133850"/>
          <p14:tracePt t="27209" x="4510088" y="4108450"/>
          <p14:tracePt t="27226" x="4510088" y="4098925"/>
          <p14:tracePt t="27242" x="4491038" y="4044950"/>
          <p14:tracePt t="27259" x="4446588" y="4000500"/>
          <p14:tracePt t="27276" x="4402138" y="3965575"/>
          <p14:tracePt t="27292" x="4268788" y="3875088"/>
          <p14:tracePt t="27309" x="4133850" y="3830638"/>
          <p14:tracePt t="27326" x="3956050" y="3813175"/>
          <p14:tracePt t="27342" x="3751263" y="3813175"/>
          <p14:tracePt t="27359" x="3509963" y="3813175"/>
          <p14:tracePt t="27375" x="3340100" y="3848100"/>
          <p14:tracePt t="27392" x="3170238" y="3911600"/>
          <p14:tracePt t="27409" x="3089275" y="3956050"/>
          <p14:tracePt t="27425" x="3081338" y="3956050"/>
          <p14:tracePt t="27442" x="3071813" y="3965575"/>
          <p14:tracePt t="27459" x="3071813" y="3990975"/>
          <p14:tracePt t="27475" x="3071813" y="4000500"/>
          <p14:tracePt t="27492" x="3071813" y="4081463"/>
          <p14:tracePt t="27509" x="3098800" y="4187825"/>
          <p14:tracePt t="27525" x="3125788" y="4251325"/>
          <p14:tracePt t="27542" x="3160713" y="4303713"/>
          <p14:tracePt t="27559" x="3205163" y="4357688"/>
          <p14:tracePt t="27575" x="3259138" y="4419600"/>
          <p14:tracePt t="27592" x="3340100" y="4465638"/>
          <p14:tracePt t="27609" x="3482975" y="4537075"/>
          <p14:tracePt t="27625" x="3598863" y="4572000"/>
          <p14:tracePt t="27642" x="3803650" y="4608513"/>
          <p14:tracePt t="27659" x="4081463" y="4616450"/>
          <p14:tracePt t="27675" x="4116388" y="4616450"/>
          <p14:tracePt t="27692" x="4313238" y="4616450"/>
          <p14:tracePt t="27709" x="4473575" y="4608513"/>
          <p14:tracePt t="27725" x="4562475" y="4589463"/>
          <p14:tracePt t="27742" x="4643438" y="4562475"/>
          <p14:tracePt t="27758" x="4687888" y="4545013"/>
          <p14:tracePt t="27775" x="4705350" y="4527550"/>
          <p14:tracePt t="27792" x="4724400" y="4518025"/>
          <p14:tracePt t="27810" x="4732338" y="4500563"/>
          <p14:tracePt t="27825" x="4741863" y="4500563"/>
          <p14:tracePt t="27842" x="4759325" y="4473575"/>
          <p14:tracePt t="27858" x="4786313" y="4446588"/>
          <p14:tracePt t="27875" x="4795838" y="4438650"/>
          <p14:tracePt t="27892" x="4803775" y="4429125"/>
          <p14:tracePt t="27908" x="4830763" y="4419600"/>
          <p14:tracePt t="27924" x="4857750" y="4384675"/>
          <p14:tracePt t="27941" x="4867275" y="4375150"/>
          <p14:tracePt t="27958" x="4867275" y="4367213"/>
          <p14:tracePt t="28030" x="4867275" y="4357688"/>
          <p14:tracePt t="28089" x="4867275" y="4348163"/>
          <p14:tracePt t="28155" x="4867275" y="4340225"/>
          <p14:tracePt t="28175" x="4867275" y="4330700"/>
          <p14:tracePt t="28203" x="4857750" y="4322763"/>
          <p14:tracePt t="28222" x="4857750" y="4313238"/>
          <p14:tracePt t="28242" x="4848225" y="4303713"/>
          <p14:tracePt t="28247" x="4848225" y="4295775"/>
          <p14:tracePt t="28267" x="4840288" y="4295775"/>
          <p14:tracePt t="28279" x="4840288" y="4286250"/>
          <p14:tracePt t="28292" x="4840288" y="4268788"/>
          <p14:tracePt t="28308" x="4840288" y="4259263"/>
          <p14:tracePt t="28325" x="4822825" y="4232275"/>
          <p14:tracePt t="28341" x="4822825" y="4214813"/>
          <p14:tracePt t="28358" x="4803775" y="4197350"/>
          <p14:tracePt t="28374" x="4795838" y="4160838"/>
          <p14:tracePt t="28391" x="4759325" y="4133850"/>
          <p14:tracePt t="28408" x="4741863" y="4116388"/>
          <p14:tracePt t="28425" x="4697413" y="4098925"/>
          <p14:tracePt t="28441" x="4643438" y="4089400"/>
          <p14:tracePt t="28458" x="4527550" y="4071938"/>
          <p14:tracePt t="28475" x="4473575" y="4071938"/>
          <p14:tracePt t="28491" x="4340225" y="4071938"/>
          <p14:tracePt t="28508" x="4187825" y="4081463"/>
          <p14:tracePt t="28524" x="4017963" y="4116388"/>
          <p14:tracePt t="28541" x="3884613" y="4143375"/>
          <p14:tracePt t="28558" x="3776663" y="4187825"/>
          <p14:tracePt t="28574" x="3679825" y="4224338"/>
          <p14:tracePt t="28591" x="3625850" y="4251325"/>
          <p14:tracePt t="28608" x="3598863" y="4259263"/>
          <p14:tracePt t="28626" x="3544888" y="4276725"/>
          <p14:tracePt t="28641" x="3517900" y="4286250"/>
          <p14:tracePt t="28658" x="3473450" y="4303713"/>
          <p14:tracePt t="28674" x="3455988" y="4322763"/>
          <p14:tracePt t="28691" x="3402013" y="4330700"/>
          <p14:tracePt t="28708" x="3330575" y="4367213"/>
          <p14:tracePt t="28724" x="3214688" y="4411663"/>
          <p14:tracePt t="28741" x="3054350" y="4465638"/>
          <p14:tracePt t="28758" x="2911475" y="4510088"/>
          <p14:tracePt t="28774" x="2751138" y="4562475"/>
          <p14:tracePt t="28791" x="2562225" y="4625975"/>
          <p14:tracePt t="28808" x="2465388" y="4660900"/>
          <p14:tracePt t="28824" x="2374900" y="4687888"/>
          <p14:tracePt t="28841" x="2312988" y="4697413"/>
          <p14:tracePt t="28858" x="2241550" y="4714875"/>
          <p14:tracePt t="28874" x="2224088" y="4724400"/>
          <p14:tracePt t="29011" x="2205038" y="4724400"/>
          <p14:tracePt t="29022" x="2187575" y="4724400"/>
          <p14:tracePt t="29027" x="2179638" y="4724400"/>
          <p14:tracePt t="29040" x="2081213" y="4714875"/>
          <p14:tracePt t="29057" x="1982788" y="4705350"/>
          <p14:tracePt t="29074" x="1874838" y="4705350"/>
          <p14:tracePt t="29091" x="1857375" y="4705350"/>
          <p14:tracePt t="29107" x="1847850" y="4705350"/>
          <p14:tracePt t="29139" x="1857375" y="4705350"/>
          <p14:tracePt t="29151" x="1874838" y="4714875"/>
          <p14:tracePt t="29157" x="1893888" y="4714875"/>
          <p14:tracePt t="29174" x="1955800" y="4732338"/>
          <p14:tracePt t="29190" x="2116138" y="4759325"/>
          <p14:tracePt t="29207" x="2295525" y="4759325"/>
          <p14:tracePt t="29224" x="2687638" y="4759325"/>
          <p14:tracePt t="29240" x="3259138" y="4759325"/>
          <p14:tracePt t="29257" x="3697288" y="4741863"/>
          <p14:tracePt t="29273" x="4419600" y="4679950"/>
          <p14:tracePt t="29290" x="4670425" y="4660900"/>
          <p14:tracePt t="29306" x="5214938" y="4625975"/>
          <p14:tracePt t="29323" x="5840413" y="4598988"/>
          <p14:tracePt t="29340" x="6446838" y="4572000"/>
          <p14:tracePt t="29357" x="7134225" y="4518025"/>
          <p14:tracePt t="29374" x="7688263" y="4491038"/>
          <p14:tracePt t="29390" x="8224838" y="4483100"/>
          <p14:tracePt t="29407" x="8616950" y="4465638"/>
          <p14:tracePt t="29424" x="9144000" y="4465638"/>
          <p14:tracePt t="29440" x="9572625" y="4456113"/>
          <p14:tracePt t="29457" x="9786938" y="4446588"/>
          <p14:tracePt t="29474" x="10010775" y="4411663"/>
          <p14:tracePt t="29490" x="10072688" y="4402138"/>
          <p14:tracePt t="29507" x="10180638" y="4384675"/>
          <p14:tracePt t="29523" x="10269538" y="4357688"/>
          <p14:tracePt t="29540" x="10394950" y="4357688"/>
          <p14:tracePt t="29557" x="10537825" y="4357688"/>
          <p14:tracePt t="29573" x="10644188" y="4348163"/>
          <p14:tracePt t="29590" x="10760075" y="4330700"/>
          <p14:tracePt t="29607" x="10804525" y="4322763"/>
          <p14:tracePt t="29623" x="10814050" y="4322763"/>
          <p14:tracePt t="29640" x="10814050" y="4313238"/>
          <p14:tracePt t="29682" x="10804525" y="4303713"/>
          <p14:tracePt t="29694" x="10760075" y="4286250"/>
          <p14:tracePt t="29699" x="10706100" y="4268788"/>
          <p14:tracePt t="29711" x="10582275" y="4232275"/>
          <p14:tracePt t="29723" x="10545763" y="4224338"/>
          <p14:tracePt t="29740" x="10117138" y="4143375"/>
          <p14:tracePt t="29756" x="9483725" y="4054475"/>
          <p14:tracePt t="29773" x="8724900" y="4017963"/>
          <p14:tracePt t="29790" x="8099425" y="4017963"/>
          <p14:tracePt t="29806" x="7394575" y="4071938"/>
          <p14:tracePt t="29823" x="6894513" y="4143375"/>
          <p14:tracePt t="29840" x="6215063" y="4232275"/>
          <p14:tracePt t="29857" x="5705475" y="4295775"/>
          <p14:tracePt t="29873" x="5394325" y="4330700"/>
          <p14:tracePt t="29890" x="5286375" y="4340225"/>
          <p14:tracePt t="29906" x="4973638" y="4367213"/>
          <p14:tracePt t="29923" x="4795838" y="4394200"/>
          <p14:tracePt t="29940" x="4537075" y="4456113"/>
          <p14:tracePt t="29956" x="4340225" y="4500563"/>
          <p14:tracePt t="29973" x="4214813" y="4510088"/>
          <p14:tracePt t="29989" x="4125913" y="4510088"/>
          <p14:tracePt t="30006" x="4037013" y="4510088"/>
          <p14:tracePt t="30023" x="3973513" y="4518025"/>
          <p14:tracePt t="30040" x="3840163" y="4518025"/>
          <p14:tracePt t="30057" x="3786188" y="4518025"/>
          <p14:tracePt t="30073" x="3554413" y="4518025"/>
          <p14:tracePt t="30090" x="3482975" y="4518025"/>
          <p14:tracePt t="30106" x="3295650" y="4518025"/>
          <p14:tracePt t="30123" x="3152775" y="4518025"/>
          <p14:tracePt t="30140" x="2946400" y="4500563"/>
          <p14:tracePt t="30156" x="2751138" y="4491038"/>
          <p14:tracePt t="30173" x="2517775" y="4491038"/>
          <p14:tracePt t="30189" x="2339975" y="4483100"/>
          <p14:tracePt t="30206" x="2081213" y="4483100"/>
          <p14:tracePt t="30223" x="1955800" y="4483100"/>
          <p14:tracePt t="30239" x="1776413" y="4473575"/>
          <p14:tracePt t="30256" x="1616075" y="4473575"/>
          <p14:tracePt t="30273" x="1536700" y="4465638"/>
          <p14:tracePt t="30289" x="1517650" y="4465638"/>
          <p14:tracePt t="30306" x="1455738" y="4465638"/>
          <p14:tracePt t="30323" x="1401763" y="4465638"/>
          <p14:tracePt t="30339" x="1384300" y="4465638"/>
          <p14:tracePt t="30356" x="1374775" y="4465638"/>
          <p14:tracePt t="31871" x="1366838" y="4465638"/>
          <p14:tracePt t="31890" x="1366838" y="4483100"/>
          <p14:tracePt t="31911" x="1366838" y="4500563"/>
          <p14:tracePt t="31915" x="1366838" y="4510088"/>
          <p14:tracePt t="31927" x="1366838" y="4527550"/>
          <p14:tracePt t="31938" x="1357313" y="4537075"/>
          <p14:tracePt t="31954" x="1357313" y="4562475"/>
          <p14:tracePt t="31971" x="1347788" y="4581525"/>
          <p14:tracePt t="31988" x="1347788" y="4598988"/>
          <p14:tracePt t="32004" x="1347788" y="4608513"/>
          <p14:tracePt t="32038" x="1347788" y="4616450"/>
          <p14:tracePt t="32055" x="1347788" y="4625975"/>
          <p14:tracePt t="32071" x="1347788" y="4633913"/>
          <p14:tracePt t="32090" x="1347788" y="4643438"/>
          <p14:tracePt t="32104" x="1357313" y="4643438"/>
          <p14:tracePt t="32122" x="1374775" y="4660900"/>
          <p14:tracePt t="32138" x="1384300" y="4670425"/>
          <p14:tracePt t="32154" x="1438275" y="4705350"/>
          <p14:tracePt t="32173" x="1517650" y="4732338"/>
          <p14:tracePt t="32187" x="1625600" y="4776788"/>
          <p14:tracePt t="32205" x="1714500" y="4795838"/>
          <p14:tracePt t="32221" x="2081213" y="4840288"/>
          <p14:tracePt t="32237" x="2295525" y="4857750"/>
          <p14:tracePt t="32254" x="2687638" y="4857750"/>
          <p14:tracePt t="32259" x="2732088" y="4857750"/>
          <p14:tracePt t="32272" x="2973388" y="4867275"/>
          <p14:tracePt t="32287" x="3098800" y="4867275"/>
          <p14:tracePt t="32304" x="3429000" y="4867275"/>
          <p14:tracePt t="32321" x="3660775" y="4867275"/>
          <p14:tracePt t="32337" x="3973513" y="4867275"/>
          <p14:tracePt t="32354" x="4197350" y="4857750"/>
          <p14:tracePt t="32371" x="4411663" y="4857750"/>
          <p14:tracePt t="32387" x="4545013" y="4857750"/>
          <p14:tracePt t="32404" x="4652963" y="4857750"/>
          <p14:tracePt t="32421" x="4875213" y="4875213"/>
          <p14:tracePt t="32437" x="4973638" y="4875213"/>
          <p14:tracePt t="32454" x="5045075" y="4875213"/>
          <p14:tracePt t="32471" x="5054600" y="4875213"/>
          <p14:tracePt t="32551" x="5037138" y="4875213"/>
          <p14:tracePt t="32563" x="4983163" y="4884738"/>
          <p14:tracePt t="32570" x="4919663" y="4894263"/>
          <p14:tracePt t="32587" x="4751388" y="4902200"/>
          <p14:tracePt t="32604" x="4483100" y="4902200"/>
          <p14:tracePt t="32621" x="4286250" y="4902200"/>
          <p14:tracePt t="32637" x="4081463" y="4902200"/>
          <p14:tracePt t="32654" x="3965575" y="4894263"/>
          <p14:tracePt t="32670" x="3902075" y="4884738"/>
          <p14:tracePt t="32687" x="3875088" y="4884738"/>
          <p14:tracePt t="32690" x="3848100" y="4884738"/>
          <p14:tracePt t="32704" x="3840163" y="4884738"/>
          <p14:tracePt t="32720" x="3822700" y="4884738"/>
          <p14:tracePt t="32737" x="3813175" y="4875213"/>
          <p14:tracePt t="32754" x="3803650" y="4875213"/>
          <p14:tracePt t="32778" x="3803650" y="4867275"/>
          <p14:tracePt t="32787" x="3795713" y="4867275"/>
          <p14:tracePt t="32803" x="3776663" y="4857750"/>
          <p14:tracePt t="32821" x="3741738" y="4840288"/>
          <p14:tracePt t="32837" x="3705225" y="4830763"/>
          <p14:tracePt t="32854" x="3652838" y="4795838"/>
          <p14:tracePt t="32870" x="3571875" y="4776788"/>
          <p14:tracePt t="32886" x="3562350" y="4776788"/>
          <p14:tracePt t="32903" x="3455988" y="4751388"/>
          <p14:tracePt t="32920" x="3330575" y="4732338"/>
          <p14:tracePt t="32936" x="3241675" y="4732338"/>
          <p14:tracePt t="32953" x="3125788" y="4724400"/>
          <p14:tracePt t="32970" x="2990850" y="4724400"/>
          <p14:tracePt t="32987" x="2847975" y="4724400"/>
          <p14:tracePt t="33003" x="2732088" y="4724400"/>
          <p14:tracePt t="33020" x="2660650" y="4724400"/>
          <p14:tracePt t="33037" x="2544763" y="4741863"/>
          <p14:tracePt t="33053" x="2500313" y="4751388"/>
          <p14:tracePt t="33070" x="2438400" y="4776788"/>
          <p14:tracePt t="33087" x="2419350" y="4786313"/>
          <p14:tracePt t="33103" x="2366963" y="4795838"/>
          <p14:tracePt t="33120" x="2322513" y="4822825"/>
          <p14:tracePt t="33137" x="2295525" y="4822825"/>
          <p14:tracePt t="33153" x="2276475" y="4840288"/>
          <p14:tracePt t="33170" x="2268538" y="4848225"/>
          <p14:tracePt t="33186" x="2268538" y="4857750"/>
          <p14:tracePt t="33203" x="2268538" y="4867275"/>
          <p14:tracePt t="33220" x="2268538" y="4875213"/>
          <p14:tracePt t="33236" x="2259013" y="4884738"/>
          <p14:tracePt t="33253" x="2259013" y="4894263"/>
          <p14:tracePt t="33271" x="2259013" y="4911725"/>
          <p14:tracePt t="33291" x="2259013" y="4929188"/>
          <p14:tracePt t="33303" x="2259013" y="4938713"/>
          <p14:tracePt t="33320" x="2276475" y="4965700"/>
          <p14:tracePt t="33336" x="2295525" y="4991100"/>
          <p14:tracePt t="33353" x="2303463" y="5000625"/>
          <p14:tracePt t="33370" x="2312988" y="5018088"/>
          <p14:tracePt t="33386" x="2322513" y="5027613"/>
          <p14:tracePt t="33403" x="2330450" y="5037138"/>
          <p14:tracePt t="33420" x="2339975" y="5045075"/>
          <p14:tracePt t="33436" x="2347913" y="5054600"/>
          <p14:tracePt t="33453" x="2347913" y="5062538"/>
          <p14:tracePt t="33470" x="2366963" y="5062538"/>
          <p14:tracePt t="33486" x="2374900" y="5081588"/>
          <p14:tracePt t="33520" x="2401888" y="5089525"/>
          <p14:tracePt t="33536" x="2446338" y="5116513"/>
          <p14:tracePt t="33553" x="2490788" y="5133975"/>
          <p14:tracePt t="33569" x="2562225" y="5153025"/>
          <p14:tracePt t="33586" x="2633663" y="5180013"/>
          <p14:tracePt t="33603" x="2724150" y="5197475"/>
          <p14:tracePt t="33619" x="2776538" y="5197475"/>
          <p14:tracePt t="33636" x="2830513" y="5197475"/>
          <p14:tracePt t="33653" x="2874963" y="5197475"/>
          <p14:tracePt t="33669" x="2919413" y="5187950"/>
          <p14:tracePt t="33685" x="2955925" y="5180013"/>
          <p14:tracePt t="33702" x="2955925" y="5170488"/>
          <p14:tracePt t="33719" x="2990850" y="5160963"/>
          <p14:tracePt t="33735" x="3017838" y="5153025"/>
          <p14:tracePt t="33752" x="3036888" y="5143500"/>
          <p14:tracePt t="33769" x="3054350" y="5133975"/>
          <p14:tracePt t="33785" x="3089275" y="5126038"/>
          <p14:tracePt t="33802" x="3133725" y="5108575"/>
          <p14:tracePt t="33819" x="3170238" y="5089525"/>
          <p14:tracePt t="33835" x="3205163" y="5089525"/>
          <p14:tracePt t="33853" x="3251200" y="5072063"/>
          <p14:tracePt t="33869" x="3276600" y="5062538"/>
          <p14:tracePt t="33886" x="3340100" y="5037138"/>
          <p14:tracePt t="33902" x="3348038" y="5037138"/>
          <p14:tracePt t="33919" x="3419475" y="5010150"/>
          <p14:tracePt t="33936" x="3482975" y="4983163"/>
          <p14:tracePt t="33952" x="3527425" y="4965700"/>
          <p14:tracePt t="33969" x="3554413" y="4946650"/>
          <p14:tracePt t="33986" x="3554413" y="4938713"/>
          <p14:tracePt t="34002" x="3562350" y="4929188"/>
          <p14:tracePt t="34035" x="3562350" y="4919663"/>
          <p14:tracePt t="34059" x="3562350" y="4911725"/>
          <p14:tracePt t="34074" x="3562350" y="4902200"/>
          <p14:tracePt t="34086" x="3571875" y="4894263"/>
          <p14:tracePt t="34106" x="3571875" y="4875213"/>
          <p14:tracePt t="34122" x="3571875" y="4867275"/>
          <p14:tracePt t="34274" x="3571875" y="4857750"/>
          <p14:tracePt t="34371" x="3562350" y="485775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79205-42F1-4A38-9108-58648A4F5E4F}"/>
              </a:ext>
            </a:extLst>
          </p:cNvPr>
          <p:cNvSpPr>
            <a:spLocks noGrp="1"/>
          </p:cNvSpPr>
          <p:nvPr>
            <p:ph type="title"/>
          </p:nvPr>
        </p:nvSpPr>
        <p:spPr>
          <a:xfrm>
            <a:off x="458694" y="50005"/>
            <a:ext cx="10895106" cy="1325563"/>
          </a:xfrm>
        </p:spPr>
        <p:txBody>
          <a:bodyPr/>
          <a:lstStyle/>
          <a:p>
            <a:r>
              <a:rPr lang="en-IN" dirty="0"/>
              <a:t>BUSINESS IMPACT</a:t>
            </a:r>
          </a:p>
        </p:txBody>
      </p:sp>
      <p:sp>
        <p:nvSpPr>
          <p:cNvPr id="3" name="Content Placeholder 2">
            <a:extLst>
              <a:ext uri="{FF2B5EF4-FFF2-40B4-BE49-F238E27FC236}">
                <a16:creationId xmlns:a16="http://schemas.microsoft.com/office/drawing/2014/main" id="{EF1F12A0-FF15-404F-A30D-44197BD2D82E}"/>
              </a:ext>
            </a:extLst>
          </p:cNvPr>
          <p:cNvSpPr>
            <a:spLocks noGrp="1"/>
          </p:cNvSpPr>
          <p:nvPr>
            <p:ph idx="1"/>
          </p:nvPr>
        </p:nvSpPr>
        <p:spPr>
          <a:xfrm>
            <a:off x="458694" y="1375568"/>
            <a:ext cx="11274612" cy="4769645"/>
          </a:xfrm>
        </p:spPr>
        <p:txBody>
          <a:bodyPr>
            <a:normAutofit fontScale="70000" lnSpcReduction="20000"/>
          </a:bodyPr>
          <a:lstStyle/>
          <a:p>
            <a:r>
              <a:rPr lang="en-IN" dirty="0"/>
              <a:t>Since grocery shopping, online transactions and gas transport are high frequency fraudulent transactions, banks might face significant cash crunch repaying the loses to affected customers.</a:t>
            </a:r>
          </a:p>
          <a:p>
            <a:r>
              <a:rPr lang="en-IN" dirty="0"/>
              <a:t> The merchants which were identified as having the most no. of fraudulent transactions, might have weak online security protocols which needs to be improved</a:t>
            </a:r>
          </a:p>
          <a:p>
            <a:r>
              <a:rPr lang="en-IN" dirty="0"/>
              <a:t>Transactions are found to be not gender-biased </a:t>
            </a:r>
          </a:p>
          <a:p>
            <a:r>
              <a:rPr lang="en-IN" dirty="0"/>
              <a:t>Since the highest number of fraudulent transactions are faced by the high salaried people, it is difficult to keep a check when the transaction amounts are low.</a:t>
            </a:r>
          </a:p>
          <a:p>
            <a:r>
              <a:rPr lang="en-IN" dirty="0"/>
              <a:t>If there are higher number of customers from New York city, </a:t>
            </a:r>
            <a:r>
              <a:rPr lang="en-IN" sz="2800" dirty="0"/>
              <a:t>Texas, Pennsylvania, California and Ohio, then the loss for the banks will rise.</a:t>
            </a:r>
          </a:p>
          <a:p>
            <a:r>
              <a:rPr lang="en-IN" dirty="0"/>
              <a:t>It is observed that the fraudulent transactions are taking place for low volume amounts</a:t>
            </a:r>
          </a:p>
          <a:p>
            <a:r>
              <a:rPr lang="en-IN" sz="2800" dirty="0"/>
              <a:t>The ratio of fraud transactions to total transactions for the age group of 50-60 is higher than the age group of 30-40 or 40-50, which essentially means older generations are less tech savvy.</a:t>
            </a:r>
          </a:p>
          <a:p>
            <a:endParaRPr lang="en-IN" dirty="0"/>
          </a:p>
          <a:p>
            <a:endParaRPr lang="en-IN" dirty="0"/>
          </a:p>
        </p:txBody>
      </p:sp>
      <p:pic>
        <p:nvPicPr>
          <p:cNvPr id="5" name="Audio 4">
            <a:hlinkClick r:id="" action="ppaction://media"/>
            <a:extLst>
              <a:ext uri="{FF2B5EF4-FFF2-40B4-BE49-F238E27FC236}">
                <a16:creationId xmlns:a16="http://schemas.microsoft.com/office/drawing/2014/main" id="{5DE3BE64-AD02-4E88-8256-F2860AFDA5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29217434"/>
      </p:ext>
    </p:extLst>
  </p:cSld>
  <p:clrMapOvr>
    <a:masterClrMapping/>
  </p:clrMapOvr>
  <mc:AlternateContent xmlns:mc="http://schemas.openxmlformats.org/markup-compatibility/2006">
    <mc:Choice xmlns:p14="http://schemas.microsoft.com/office/powerpoint/2010/main" Requires="p14">
      <p:transition spd="slow" p14:dur="2000" advTm="60961"/>
    </mc:Choice>
    <mc:Fallback>
      <p:transition spd="slow" advTm="60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68" x="3571875" y="4857750"/>
          <p14:tracePt t="880" x="3581400" y="4848225"/>
          <p14:tracePt t="893" x="3625850" y="4786313"/>
          <p14:tracePt t="900" x="3660775" y="4732338"/>
          <p14:tracePt t="915" x="3679825" y="4705350"/>
          <p14:tracePt t="932" x="3687763" y="4705350"/>
          <p14:tracePt t="992" x="3687763" y="4697413"/>
          <p14:tracePt t="1005" x="3751263" y="4660900"/>
          <p14:tracePt t="1009" x="3776663" y="4643438"/>
          <p14:tracePt t="1020" x="4116388" y="4367213"/>
          <p14:tracePt t="1033" x="4179888" y="4313238"/>
          <p14:tracePt t="1048" x="4518025" y="4017963"/>
          <p14:tracePt t="1065" x="4741863" y="3732213"/>
          <p14:tracePt t="1082" x="4803775" y="3625850"/>
          <p14:tracePt t="1099" x="4803775" y="3527425"/>
          <p14:tracePt t="1115" x="4803775" y="3490913"/>
          <p14:tracePt t="1131" x="4768850" y="3384550"/>
          <p14:tracePt t="1148" x="4670425" y="3214688"/>
          <p14:tracePt t="1165" x="4652963" y="3197225"/>
          <p14:tracePt t="1181" x="4581525" y="3081338"/>
          <p14:tracePt t="1198" x="4518025" y="3000375"/>
          <p14:tracePt t="1215" x="4500563" y="2955925"/>
          <p14:tracePt t="1231" x="4500563" y="2928938"/>
          <p14:tracePt t="1248" x="4500563" y="2884488"/>
          <p14:tracePt t="1265" x="4500563" y="2786063"/>
          <p14:tracePt t="1281" x="4500563" y="2724150"/>
          <p14:tracePt t="1299" x="4500563" y="2670175"/>
          <p14:tracePt t="1315" x="4483100" y="2633663"/>
          <p14:tracePt t="1331" x="4465638" y="2616200"/>
          <p14:tracePt t="1372" x="4456113" y="2616200"/>
          <p14:tracePt t="1468" x="4456113" y="2625725"/>
          <p14:tracePt t="7162" x="4465638" y="2625725"/>
          <p14:tracePt t="7170" x="4483100" y="2625725"/>
          <p14:tracePt t="7182" x="4518025" y="2608263"/>
          <p14:tracePt t="7194" x="4537075" y="2608263"/>
          <p14:tracePt t="7208" x="4616450" y="2562225"/>
          <p14:tracePt t="7225" x="4724400" y="2482850"/>
          <p14:tracePt t="7242" x="4822825" y="2411413"/>
          <p14:tracePt t="7258" x="4848225" y="2384425"/>
          <p14:tracePt t="7326" x="4848225" y="2366963"/>
          <p14:tracePt t="7330" x="4786313" y="2276475"/>
          <p14:tracePt t="7342" x="4411663" y="1679575"/>
          <p14:tracePt t="7358" x="4340225" y="1544638"/>
          <p14:tracePt t="7375" x="3840163" y="0"/>
          <p14:tracePt t="7391" x="3616325" y="0"/>
          <p14:tracePt t="7408" x="3473450" y="0"/>
          <p14:tracePt t="7425" x="3394075" y="0"/>
          <p14:tracePt t="7441" x="3276600" y="0"/>
          <p14:tracePt t="7458" x="3232150" y="0"/>
          <p14:tracePt t="7491" x="3322638" y="71438"/>
          <p14:tracePt t="7508" x="3813175" y="465138"/>
          <p14:tracePt t="7525" x="3894138" y="517525"/>
          <p14:tracePt t="7541" x="4438650" y="822325"/>
          <p14:tracePt t="7558" x="5330825" y="1204913"/>
          <p14:tracePt t="7575" x="6286500" y="1527175"/>
          <p14:tracePt t="7591" x="6848475" y="1687513"/>
          <p14:tracePt t="7608" x="7277100" y="1768475"/>
          <p14:tracePt t="7624" x="7385050" y="1768475"/>
          <p14:tracePt t="7641" x="7402513" y="1768475"/>
          <p14:tracePt t="7658" x="7419975" y="1741488"/>
          <p14:tracePt t="7674" x="7429500" y="1714500"/>
          <p14:tracePt t="7691" x="7439025" y="1679575"/>
          <p14:tracePt t="7708" x="7446963" y="1670050"/>
          <p14:tracePt t="7724" x="7446963" y="1660525"/>
          <p14:tracePt t="7758" x="7456488" y="1652588"/>
          <p14:tracePt t="7774" x="7518400" y="1643063"/>
          <p14:tracePt t="7791" x="7643813" y="1633538"/>
          <p14:tracePt t="7808" x="7858125" y="1633538"/>
          <p14:tracePt t="7825" x="8466138" y="1643063"/>
          <p14:tracePt t="7842" x="9028113" y="1697038"/>
          <p14:tracePt t="7861" x="9956800" y="1758950"/>
          <p14:tracePt t="7875" x="10358438" y="1776413"/>
          <p14:tracePt t="7891" x="10447338" y="1768475"/>
          <p14:tracePt t="7908" x="10510838" y="1731963"/>
          <p14:tracePt t="8049" x="10510838" y="1751013"/>
          <p14:tracePt t="8056" x="10510838" y="1768475"/>
          <p14:tracePt t="8061" x="10501313" y="1785938"/>
          <p14:tracePt t="8075" x="10501313" y="1830388"/>
          <p14:tracePt t="8091" x="10518775" y="1830388"/>
          <p14:tracePt t="8108" x="10599738" y="1847850"/>
          <p14:tracePt t="8124" x="10617200" y="1866900"/>
          <p14:tracePt t="8141" x="10742613" y="1901825"/>
          <p14:tracePt t="8157" x="10752138" y="1901825"/>
          <p14:tracePt t="8252" x="10760075" y="1901825"/>
          <p14:tracePt t="8260" x="10769600" y="1901825"/>
          <p14:tracePt t="8272" x="10777538" y="1901825"/>
          <p14:tracePt t="8280" x="10787063" y="1901825"/>
          <p14:tracePt t="8292" x="10814050" y="1893888"/>
          <p14:tracePt t="8308" x="10858500" y="1884363"/>
          <p14:tracePt t="8325" x="10868025" y="1884363"/>
          <p14:tracePt t="8341" x="10895013" y="1884363"/>
          <p14:tracePt t="8358" x="10929938" y="1874838"/>
          <p14:tracePt t="8374" x="10974388" y="1857375"/>
          <p14:tracePt t="8391" x="11037888" y="1822450"/>
          <p14:tracePt t="8408" x="11099800" y="1785938"/>
          <p14:tracePt t="8424" x="11109325" y="1785938"/>
          <p14:tracePt t="8544" x="11090275" y="1785938"/>
          <p14:tracePt t="8552" x="11063288" y="1785938"/>
          <p14:tracePt t="8564" x="11001375" y="1785938"/>
          <p14:tracePt t="8574" x="10939463" y="1785938"/>
          <p14:tracePt t="8591" x="10796588" y="1795463"/>
          <p14:tracePt t="8607" x="10572750" y="1822450"/>
          <p14:tracePt t="8624" x="10296525" y="1866900"/>
          <p14:tracePt t="8642" x="10028238" y="1901825"/>
          <p14:tracePt t="8657" x="9885363" y="1938338"/>
          <p14:tracePt t="8675" x="9590088" y="1990725"/>
          <p14:tracePt t="8691" x="9429750" y="2009775"/>
          <p14:tracePt t="8707" x="9161463" y="2027238"/>
          <p14:tracePt t="8724" x="9134475" y="2036763"/>
          <p14:tracePt t="8740" x="8867775" y="2036763"/>
          <p14:tracePt t="8757" x="8609013" y="2044700"/>
          <p14:tracePt t="8774" x="8323263" y="2071688"/>
          <p14:tracePt t="8790" x="8126413" y="2081213"/>
          <p14:tracePt t="8807" x="7902575" y="2081213"/>
          <p14:tracePt t="8824" x="7769225" y="2081213"/>
          <p14:tracePt t="8841" x="7732713" y="2071688"/>
          <p14:tracePt t="8900" x="7732713" y="2062163"/>
          <p14:tracePt t="8932" x="7732713" y="2054225"/>
          <p14:tracePt t="8944" x="7751763" y="2044700"/>
          <p14:tracePt t="8952" x="7786688" y="2027238"/>
          <p14:tracePt t="8964" x="7858125" y="1990725"/>
          <p14:tracePt t="8973" x="7920038" y="1965325"/>
          <p14:tracePt t="8990" x="8099425" y="1901825"/>
          <p14:tracePt t="9008" x="8348663" y="1822450"/>
          <p14:tracePt t="9023" x="8510588" y="1803400"/>
          <p14:tracePt t="9040" x="8599488" y="1795463"/>
          <p14:tracePt t="9059" x="8643938" y="1785938"/>
          <p14:tracePt t="9580" x="8653463" y="1785938"/>
          <p14:tracePt t="9596" x="8661400" y="1785938"/>
          <p14:tracePt t="9605" x="8670925" y="1776413"/>
          <p14:tracePt t="9616" x="8697913" y="1768475"/>
          <p14:tracePt t="9623" x="8742363" y="1758950"/>
          <p14:tracePt t="9640" x="8867775" y="1714500"/>
          <p14:tracePt t="9659" x="9153525" y="1625600"/>
          <p14:tracePt t="9673" x="9375775" y="1571625"/>
          <p14:tracePt t="9690" x="9688513" y="1517650"/>
          <p14:tracePt t="9707" x="9902825" y="1500188"/>
          <p14:tracePt t="9723" x="10028238" y="1500188"/>
          <p14:tracePt t="9740" x="10045700" y="1500188"/>
          <p14:tracePt t="9756" x="10126663" y="1500188"/>
          <p14:tracePt t="9773" x="10144125" y="1500188"/>
          <p14:tracePt t="9792" x="10144125" y="1509713"/>
          <p14:tracePt t="9806" x="10134600" y="1527175"/>
          <p14:tracePt t="9823" x="9966325" y="1633538"/>
          <p14:tracePt t="9839" x="9626600" y="1803400"/>
          <p14:tracePt t="9856" x="9126538" y="1973263"/>
          <p14:tracePt t="9873" x="8688388" y="2108200"/>
          <p14:tracePt t="9890" x="7661275" y="2322513"/>
          <p14:tracePt t="9907" x="6581775" y="2428875"/>
          <p14:tracePt t="9923" x="5527675" y="2465388"/>
          <p14:tracePt t="9939" x="4830763" y="2465388"/>
          <p14:tracePt t="9956" x="4179888" y="2438400"/>
          <p14:tracePt t="9973" x="3848100" y="2401888"/>
          <p14:tracePt t="9989" x="3455988" y="2330450"/>
          <p14:tracePt t="10007" x="3268663" y="2286000"/>
          <p14:tracePt t="10012" x="3251200" y="2276475"/>
          <p14:tracePt t="10024" x="3224213" y="2268538"/>
          <p14:tracePt t="10039" x="3205163" y="2259013"/>
          <p14:tracePt t="10056" x="3205163" y="2251075"/>
          <p14:tracePt t="10096" x="3205163" y="2241550"/>
          <p14:tracePt t="10106" x="3197225" y="2241550"/>
          <p14:tracePt t="10123" x="3187700" y="2205038"/>
          <p14:tracePt t="10139" x="3179763" y="2179638"/>
          <p14:tracePt t="10156" x="3152775" y="2125663"/>
          <p14:tracePt t="10173" x="3143250" y="2098675"/>
          <p14:tracePt t="10189" x="3133725" y="2071688"/>
          <p14:tracePt t="10206" x="3125788" y="2062163"/>
          <p14:tracePt t="10254" x="3125788" y="2054225"/>
          <p14:tracePt t="10266" x="3133725" y="2054225"/>
          <p14:tracePt t="10278" x="3143250" y="2044700"/>
          <p14:tracePt t="10288" x="3152775" y="2044700"/>
          <p14:tracePt t="10305" x="3197225" y="2017713"/>
          <p14:tracePt t="10322" x="3268663" y="2000250"/>
          <p14:tracePt t="10338" x="3411538" y="1973263"/>
          <p14:tracePt t="10356" x="3544888" y="1955800"/>
          <p14:tracePt t="10372" x="3741738" y="1938338"/>
          <p14:tracePt t="10389" x="3884613" y="1928813"/>
          <p14:tracePt t="10406" x="3990975" y="1928813"/>
          <p14:tracePt t="10422" x="4170363" y="1928813"/>
          <p14:tracePt t="10440" x="4322763" y="1928813"/>
          <p14:tracePt t="10455" x="4491038" y="1928813"/>
          <p14:tracePt t="10472" x="4581525" y="1928813"/>
          <p14:tracePt t="10491" x="4724400" y="1928813"/>
          <p14:tracePt t="10505" x="4786313" y="1928813"/>
          <p14:tracePt t="10523" x="4848225" y="1928813"/>
          <p14:tracePt t="10539" x="4867275" y="1938338"/>
          <p14:tracePt t="10555" x="4894263" y="1938338"/>
          <p14:tracePt t="10572" x="4902200" y="1938338"/>
          <p14:tracePt t="10589" x="4911725" y="1938338"/>
          <p14:tracePt t="10605" x="4919663" y="1938338"/>
          <p14:tracePt t="10622" x="4929188" y="1938338"/>
          <p14:tracePt t="10639" x="4956175" y="1938338"/>
          <p14:tracePt t="10655" x="5010150" y="1938338"/>
          <p14:tracePt t="10672" x="5062538" y="1938338"/>
          <p14:tracePt t="10689" x="5160963" y="1955800"/>
          <p14:tracePt t="10705" x="5251450" y="1973263"/>
          <p14:tracePt t="10722" x="5303838" y="1982788"/>
          <p14:tracePt t="10739" x="5581650" y="2044700"/>
          <p14:tracePt t="10755" x="5599113" y="2054225"/>
          <p14:tracePt t="10772" x="5776913" y="2089150"/>
          <p14:tracePt t="10788" x="5929313" y="2108200"/>
          <p14:tracePt t="10805" x="6018213" y="2125663"/>
          <p14:tracePt t="10822" x="6037263" y="2133600"/>
          <p14:tracePt t="11504" x="6027738" y="2133600"/>
          <p14:tracePt t="11524" x="6000750" y="2125663"/>
          <p14:tracePt t="11528" x="5983288" y="2125663"/>
          <p14:tracePt t="11540" x="5938838" y="2116138"/>
          <p14:tracePt t="11554" x="5902325" y="2116138"/>
          <p14:tracePt t="11571" x="5768975" y="2116138"/>
          <p14:tracePt t="11588" x="5643563" y="2116138"/>
          <p14:tracePt t="11604" x="5491163" y="2116138"/>
          <p14:tracePt t="11621" x="5313363" y="2116138"/>
          <p14:tracePt t="11639" x="5180013" y="2116138"/>
          <p14:tracePt t="11655" x="5045075" y="2108200"/>
          <p14:tracePt t="11671" x="4965700" y="2089150"/>
          <p14:tracePt t="11688" x="4929188" y="2081213"/>
          <p14:tracePt t="11704" x="4875213" y="2081213"/>
          <p14:tracePt t="11721" x="4857750" y="2071688"/>
          <p14:tracePt t="11738" x="4830763" y="2062163"/>
          <p14:tracePt t="11754" x="4822825" y="2062163"/>
          <p14:tracePt t="11796" x="4813300" y="2062163"/>
          <p14:tracePt t="11800" x="4803775" y="2062163"/>
          <p14:tracePt t="11814" x="4795838" y="2062163"/>
          <p14:tracePt t="11821" x="4786313" y="2062163"/>
          <p14:tracePt t="11837" x="4776788" y="2062163"/>
          <p14:tracePt t="11854" x="4759325" y="2062163"/>
          <p14:tracePt t="11871" x="4751388" y="2062163"/>
          <p14:tracePt t="11887" x="4751388" y="2054225"/>
          <p14:tracePt t="11904" x="4741863" y="2054225"/>
          <p14:tracePt t="12060" x="4741863" y="2044700"/>
          <p14:tracePt t="17884" x="4759325" y="2054225"/>
          <p14:tracePt t="17888" x="4803775" y="2054225"/>
          <p14:tracePt t="17901" x="4822825" y="2062163"/>
          <p14:tracePt t="17942" x="4822825" y="2071688"/>
          <p14:tracePt t="22474" x="4822825" y="2081213"/>
          <p14:tracePt t="22510" x="4830763" y="2081213"/>
          <p14:tracePt t="23154" x="4840288" y="2036763"/>
          <p14:tracePt t="23158" x="4830763" y="1982788"/>
          <p14:tracePt t="23170" x="4741863" y="1866900"/>
          <p14:tracePt t="23178" x="4697413" y="1839913"/>
          <p14:tracePt t="23192" x="4303713" y="1670050"/>
          <p14:tracePt t="23209" x="3990975" y="1660525"/>
          <p14:tracePt t="23226" x="3724275" y="1839913"/>
          <p14:tracePt t="23242" x="3616325" y="2000250"/>
          <p14:tracePt t="23259" x="3608388" y="2009775"/>
          <p14:tracePt t="23276" x="3544888" y="2062163"/>
          <p14:tracePt t="23292" x="3490913" y="2125663"/>
          <p14:tracePt t="23309" x="3473450" y="2152650"/>
          <p14:tracePt t="23326" x="3465513" y="2160588"/>
          <p14:tracePt t="23342" x="3429000" y="2224088"/>
          <p14:tracePt t="23359" x="3357563" y="2330450"/>
          <p14:tracePt t="23376" x="3303588" y="2366963"/>
          <p14:tracePt t="23392" x="3286125" y="2384425"/>
          <p14:tracePt t="23409" x="3286125" y="2393950"/>
          <p14:tracePt t="23602" x="3322638" y="2393950"/>
          <p14:tracePt t="23626" x="3295650" y="2357438"/>
          <p14:tracePt t="23630" x="3286125" y="2339975"/>
          <p14:tracePt t="23642" x="3268663" y="2322513"/>
          <p14:tracePt t="23678" x="3276600" y="2330450"/>
          <p14:tracePt t="23686" x="3322638" y="2347913"/>
          <p14:tracePt t="23698" x="3394075" y="2393950"/>
          <p14:tracePt t="23709" x="3411538" y="2393950"/>
          <p14:tracePt t="23726" x="3500438" y="2465388"/>
          <p14:tracePt t="23742" x="3536950" y="2509838"/>
          <p14:tracePt t="23759" x="3544888" y="2527300"/>
          <p14:tracePt t="23796" x="3554413" y="2527300"/>
          <p14:tracePt t="23809" x="3571875" y="2527300"/>
          <p14:tracePt t="23827" x="3589338" y="2536825"/>
          <p14:tracePt t="23843" x="3633788" y="2536825"/>
          <p14:tracePt t="23876" x="3705225" y="2527300"/>
          <p14:tracePt t="23892" x="3857625" y="2500313"/>
          <p14:tracePt t="23909" x="4044950" y="2482850"/>
          <p14:tracePt t="23925" x="4187825" y="2482850"/>
          <p14:tracePt t="23943" x="4348163" y="2482850"/>
          <p14:tracePt t="23959" x="4500563" y="2500313"/>
          <p14:tracePt t="23976" x="4581525" y="2517775"/>
          <p14:tracePt t="23993" x="4687888" y="2544763"/>
          <p14:tracePt t="23997" x="4705350" y="2544763"/>
          <p14:tracePt t="24009" x="4759325" y="2562225"/>
          <p14:tracePt t="24025" x="4786313" y="2571750"/>
          <p14:tracePt t="24043" x="4884738" y="2581275"/>
          <p14:tracePt t="24075" x="4919663" y="2581275"/>
          <p14:tracePt t="24093" x="4965700" y="2598738"/>
          <p14:tracePt t="24109" x="5010150" y="2608263"/>
          <p14:tracePt t="24125" x="5045075" y="2625725"/>
          <p14:tracePt t="24144" x="5116513" y="2652713"/>
          <p14:tracePt t="24159" x="5259388" y="2687638"/>
          <p14:tracePt t="24175" x="5384800" y="2724150"/>
          <p14:tracePt t="24192" x="5653088" y="2786063"/>
          <p14:tracePt t="24209" x="5867400" y="2830513"/>
          <p14:tracePt t="24225" x="5973763" y="2857500"/>
          <p14:tracePt t="24243" x="6510338" y="2955925"/>
          <p14:tracePt t="24259" x="6572250" y="2965450"/>
          <p14:tracePt t="24275" x="6938963" y="3017838"/>
          <p14:tracePt t="24292" x="7232650" y="3036888"/>
          <p14:tracePt t="24309" x="7419975" y="3036888"/>
          <p14:tracePt t="24325" x="7500938" y="3036888"/>
          <p14:tracePt t="24342" x="7518400" y="3036888"/>
          <p14:tracePt t="24400" x="7518400" y="3027363"/>
          <p14:tracePt t="24432" x="7518400" y="3017838"/>
          <p14:tracePt t="24476" x="7518400" y="3009900"/>
          <p14:tracePt t="24563" x="7518400" y="3000375"/>
          <p14:tracePt t="24760" x="7518400" y="2990850"/>
          <p14:tracePt t="26896" x="7518400" y="2982913"/>
          <p14:tracePt t="26900" x="7510463" y="2965450"/>
          <p14:tracePt t="26912" x="7491413" y="2884488"/>
          <p14:tracePt t="26922" x="7473950" y="2813050"/>
          <p14:tracePt t="26939" x="7473950" y="2795588"/>
          <p14:tracePt t="27112" x="7456488" y="2795588"/>
          <p14:tracePt t="27132" x="7439025" y="2795588"/>
          <p14:tracePt t="27136" x="7412038" y="2795588"/>
          <p14:tracePt t="27146" x="7323138" y="2795588"/>
          <p14:tracePt t="27155" x="7215188" y="2795588"/>
          <p14:tracePt t="27172" x="6510338" y="2687638"/>
          <p14:tracePt t="27189" x="6197600" y="2633663"/>
          <p14:tracePt t="27206" x="5108575" y="2446338"/>
          <p14:tracePt t="27223" x="4500563" y="2428875"/>
          <p14:tracePt t="27239" x="3902075" y="2465388"/>
          <p14:tracePt t="27256" x="3598863" y="2500313"/>
          <p14:tracePt t="27272" x="2732088" y="2581275"/>
          <p14:tracePt t="27289" x="2490788" y="2589213"/>
          <p14:tracePt t="27306" x="2374900" y="2589213"/>
          <p14:tracePt t="27322" x="2366963" y="2589213"/>
          <p14:tracePt t="27339" x="2357438" y="2589213"/>
          <p14:tracePt t="27355" x="2339975" y="2581275"/>
          <p14:tracePt t="27372" x="2286000" y="2527300"/>
          <p14:tracePt t="27389" x="2170113" y="2419350"/>
          <p14:tracePt t="27406" x="2054225" y="2312988"/>
          <p14:tracePt t="27423" x="1866900" y="2143125"/>
          <p14:tracePt t="27439" x="1751013" y="2071688"/>
          <p14:tracePt t="27608" x="1731963" y="2081213"/>
          <p14:tracePt t="27620" x="1679575" y="2089150"/>
          <p14:tracePt t="27661" x="1687513" y="2116138"/>
          <p14:tracePt t="27666" x="1724025" y="2170113"/>
          <p14:tracePt t="27676" x="1803400" y="2330450"/>
          <p14:tracePt t="27688" x="1866900" y="2446338"/>
          <p14:tracePt t="27705" x="2017713" y="2652713"/>
          <p14:tracePt t="27722" x="2133600" y="2786063"/>
          <p14:tracePt t="27738" x="2179638" y="2822575"/>
          <p14:tracePt t="27755" x="2187575" y="2822575"/>
          <p14:tracePt t="27936" x="2187575" y="2830513"/>
          <p14:tracePt t="27948" x="2187575" y="2840038"/>
          <p14:tracePt t="27968" x="2187575" y="2847975"/>
          <p14:tracePt t="27984" x="2187575" y="2857500"/>
          <p14:tracePt t="28004" x="2187575" y="2867025"/>
          <p14:tracePt t="28032" x="2187575" y="2874963"/>
          <p14:tracePt t="28064" x="2187575" y="2884488"/>
          <p14:tracePt t="28077" x="2205038" y="2901950"/>
          <p14:tracePt t="28084" x="2214563" y="2911475"/>
          <p14:tracePt t="28099" x="2232025" y="2938463"/>
          <p14:tracePt t="28312" x="2224088" y="2911475"/>
          <p14:tracePt t="28316" x="2224088" y="2894013"/>
          <p14:tracePt t="28332" x="2224088" y="2874963"/>
          <p14:tracePt t="28339" x="2232025" y="2867025"/>
          <p14:tracePt t="28355" x="2241550" y="2867025"/>
          <p14:tracePt t="28371" x="2276475" y="2867025"/>
          <p14:tracePt t="28388" x="2286000" y="2867025"/>
          <p14:tracePt t="28528" x="2295525" y="2867025"/>
          <p14:tracePt t="28536" x="2295525" y="2857500"/>
          <p14:tracePt t="28606" x="2303463" y="2857500"/>
          <p14:tracePt t="28628" x="2303463" y="2847975"/>
          <p14:tracePt t="28748" x="2303463" y="2840038"/>
          <p14:tracePt t="33716" x="2303463" y="2830513"/>
          <p14:tracePt t="33726" x="2303463" y="2795588"/>
          <p14:tracePt t="33732" x="2303463" y="2732088"/>
          <p14:tracePt t="33749" x="2268538" y="2473325"/>
          <p14:tracePt t="33766" x="2179638" y="1839913"/>
          <p14:tracePt t="33783" x="2125663" y="1401763"/>
          <p14:tracePt t="33799" x="2133600" y="1393825"/>
          <p14:tracePt t="33816" x="2143125" y="1401763"/>
          <p14:tracePt t="33833" x="2152650" y="1446213"/>
          <p14:tracePt t="33849" x="2116138" y="1598613"/>
          <p14:tracePt t="33867" x="2044700" y="1704975"/>
          <p14:tracePt t="33883" x="2027238" y="1731963"/>
          <p14:tracePt t="33899" x="1990725" y="1751013"/>
          <p14:tracePt t="34092" x="1990725" y="1758950"/>
          <p14:tracePt t="34096" x="2000250" y="1751013"/>
          <p14:tracePt t="34104" x="2000250" y="1741488"/>
          <p14:tracePt t="34116" x="2009775" y="1724025"/>
          <p14:tracePt t="34132" x="2017713" y="1704975"/>
          <p14:tracePt t="34160" x="2027238" y="1714500"/>
          <p14:tracePt t="34166" x="2036763" y="1724025"/>
          <p14:tracePt t="34183" x="2071688" y="1795463"/>
          <p14:tracePt t="34199" x="2108200" y="1911350"/>
          <p14:tracePt t="34215" x="2125663" y="2062163"/>
          <p14:tracePt t="34232" x="2152650" y="2374900"/>
          <p14:tracePt t="34249" x="2160588" y="2652713"/>
          <p14:tracePt t="34265" x="2160588" y="2679700"/>
          <p14:tracePt t="34283" x="2170113" y="2911475"/>
          <p14:tracePt t="34299" x="2170113" y="2946400"/>
          <p14:tracePt t="34315" x="2170113" y="3036888"/>
          <p14:tracePt t="34332" x="2170113" y="3125788"/>
          <p14:tracePt t="34349" x="2152650" y="3232150"/>
          <p14:tracePt t="34365" x="2125663" y="3384550"/>
          <p14:tracePt t="34383" x="2081213" y="3509963"/>
          <p14:tracePt t="34399" x="2044700" y="3633788"/>
          <p14:tracePt t="34415" x="2027238" y="3697288"/>
          <p14:tracePt t="34432" x="2009775" y="3768725"/>
          <p14:tracePt t="34449" x="2000250" y="3813175"/>
          <p14:tracePt t="34482" x="2000250" y="3822700"/>
          <p14:tracePt t="34560" x="1990725" y="3822700"/>
          <p14:tracePt t="34584" x="1982788" y="3822700"/>
          <p14:tracePt t="34596" x="1965325" y="3822700"/>
          <p14:tracePt t="34600" x="1955800" y="3822700"/>
          <p14:tracePt t="34615" x="1919288" y="3822700"/>
          <p14:tracePt t="34632" x="1857375" y="3822700"/>
          <p14:tracePt t="34648" x="1776413" y="3813175"/>
          <p14:tracePt t="34666" x="1768475" y="3803650"/>
          <p14:tracePt t="34683" x="1660525" y="3768725"/>
          <p14:tracePt t="34698" x="1652588" y="3759200"/>
          <p14:tracePt t="34715" x="1643063" y="3759200"/>
          <p14:tracePt t="34732" x="1643063" y="3751263"/>
          <p14:tracePt t="34750" x="1633538" y="3741738"/>
          <p14:tracePt t="34765" x="1633538" y="3714750"/>
          <p14:tracePt t="34782" x="1625600" y="3679825"/>
          <p14:tracePt t="34799" x="1616075" y="3652838"/>
          <p14:tracePt t="34815" x="1616075" y="3625850"/>
          <p14:tracePt t="34832" x="1581150" y="3571875"/>
          <p14:tracePt t="34848" x="1509713" y="3509963"/>
          <p14:tracePt t="34865" x="1473200" y="3473450"/>
          <p14:tracePt t="34881" x="1473200" y="3465513"/>
          <p14:tracePt t="35004" x="1465263" y="3465513"/>
          <p14:tracePt t="35032" x="1465263" y="3490913"/>
          <p14:tracePt t="35048" x="1473200" y="3490913"/>
          <p14:tracePt t="35068" x="1482725" y="3490913"/>
          <p14:tracePt t="35234" x="1482725" y="3482975"/>
          <p14:tracePt t="35246" x="1482725" y="3473450"/>
          <p14:tracePt t="35254" x="1482725" y="3465513"/>
          <p14:tracePt t="35278" x="1482725" y="3455988"/>
          <p14:tracePt t="35314" x="1490663" y="3455988"/>
          <p14:tracePt t="35332" x="1490663" y="3446463"/>
          <p14:tracePt t="35392" x="1500188" y="3438525"/>
          <p14:tracePt t="35404" x="1500188" y="3429000"/>
          <p14:tracePt t="35415" x="1509713" y="3429000"/>
          <p14:tracePt t="35428" x="1517650" y="3429000"/>
          <p14:tracePt t="35436" x="1527175" y="3419475"/>
          <p14:tracePt t="35448" x="1544638" y="3419475"/>
          <p14:tracePt t="35464" x="1554163" y="3411538"/>
          <p14:tracePt t="35481" x="1581150" y="3402013"/>
          <p14:tracePt t="35498" x="1625600" y="3394075"/>
          <p14:tracePt t="35514" x="1670050" y="3375025"/>
          <p14:tracePt t="35532" x="1731963" y="3357563"/>
          <p14:tracePt t="35547" x="1830388" y="3322638"/>
          <p14:tracePt t="35564" x="1946275" y="3295650"/>
          <p14:tracePt t="35582" x="2081213" y="3241675"/>
          <p14:tracePt t="35597" x="2170113" y="3224213"/>
          <p14:tracePt t="35615" x="2322513" y="3187700"/>
          <p14:tracePt t="35631" x="2411413" y="3170238"/>
          <p14:tracePt t="35647" x="2571750" y="3143250"/>
          <p14:tracePt t="35664" x="2714625" y="3143250"/>
          <p14:tracePt t="35681" x="2732088" y="3143250"/>
          <p14:tracePt t="35697" x="2840038" y="3143250"/>
          <p14:tracePt t="35714" x="2973388" y="3152775"/>
          <p14:tracePt t="35731" x="3081338" y="3160713"/>
          <p14:tracePt t="35747" x="3232150" y="3179763"/>
          <p14:tracePt t="35764" x="3429000" y="3187700"/>
          <p14:tracePt t="35781" x="3643313" y="3214688"/>
          <p14:tracePt t="35797" x="3776663" y="3224213"/>
          <p14:tracePt t="35814" x="3911600" y="3232150"/>
          <p14:tracePt t="35830" x="3911600" y="3197225"/>
          <p14:tracePt t="35847" x="3911600" y="3170238"/>
          <p14:tracePt t="35976" x="3911600" y="3152775"/>
          <p14:tracePt t="35992" x="3919538" y="3179763"/>
          <p14:tracePt t="36036" x="3938588" y="3187700"/>
          <p14:tracePt t="36048" x="4010025" y="3251200"/>
          <p14:tracePt t="36052" x="4054475" y="3268663"/>
          <p14:tracePt t="36064" x="4187825" y="3357563"/>
          <p14:tracePt t="36080" x="4205288" y="3375025"/>
          <p14:tracePt t="36097" x="4268788" y="3446463"/>
          <p14:tracePt t="36114" x="4268788" y="3517900"/>
          <p14:tracePt t="36130" x="4224338" y="3571875"/>
          <p14:tracePt t="36147" x="3973513" y="3660775"/>
          <p14:tracePt t="36163" x="3340100" y="3795713"/>
          <p14:tracePt t="36180" x="2751138" y="3830638"/>
          <p14:tracePt t="36197" x="2393950" y="3830638"/>
          <p14:tracePt t="36214" x="2036763" y="3795713"/>
          <p14:tracePt t="36230" x="1625600" y="3732213"/>
          <p14:tracePt t="36247" x="1455738" y="3714750"/>
          <p14:tracePt t="36264" x="1446213" y="3705225"/>
          <p14:tracePt t="36348" x="1438275" y="3705225"/>
          <p14:tracePt t="36376" x="1428750" y="3705225"/>
          <p14:tracePt t="36380" x="1419225" y="3705225"/>
          <p14:tracePt t="36392" x="1411288" y="3724275"/>
          <p14:tracePt t="36412" x="1401763" y="3741738"/>
          <p14:tracePt t="36536" x="1419225" y="3741738"/>
          <p14:tracePt t="36544" x="1428750" y="3741738"/>
          <p14:tracePt t="36556" x="1446213" y="3741738"/>
          <p14:tracePt t="36563" x="1465263" y="3741738"/>
          <p14:tracePt t="36580" x="1509713" y="3741738"/>
          <p14:tracePt t="36597" x="1544638" y="3741738"/>
          <p14:tracePt t="36613" x="1589088" y="3741738"/>
          <p14:tracePt t="36630" x="1652588" y="3741738"/>
          <p14:tracePt t="36647" x="1758950" y="3741738"/>
          <p14:tracePt t="36663" x="1893888" y="3741738"/>
          <p14:tracePt t="36680" x="1911350" y="3741738"/>
          <p14:tracePt t="36696" x="2054225" y="3741738"/>
          <p14:tracePt t="36713" x="2205038" y="3751263"/>
          <p14:tracePt t="36730" x="2393950" y="3768725"/>
          <p14:tracePt t="36746" x="2527300" y="3786188"/>
          <p14:tracePt t="36763" x="2697163" y="3795713"/>
          <p14:tracePt t="36780" x="2847975" y="3803650"/>
          <p14:tracePt t="36796" x="2973388" y="3813175"/>
          <p14:tracePt t="36813" x="3054350" y="3822700"/>
          <p14:tracePt t="36831" x="3197225" y="3830638"/>
          <p14:tracePt t="36846" x="3268663" y="3840163"/>
          <p14:tracePt t="36863" x="3367088" y="3840163"/>
          <p14:tracePt t="36879" x="3384550" y="3840163"/>
          <p14:tracePt t="36896" x="3482975" y="3840163"/>
          <p14:tracePt t="36913" x="3581400" y="3840163"/>
          <p14:tracePt t="36929" x="3687763" y="3848100"/>
          <p14:tracePt t="36946" x="3786188" y="3848100"/>
          <p14:tracePt t="36965" x="3902075" y="3857625"/>
          <p14:tracePt t="36979" x="4062413" y="3857625"/>
          <p14:tracePt t="36996" x="4259263" y="3857625"/>
          <p14:tracePt t="37015" x="4429125" y="3875088"/>
          <p14:tracePt t="37029" x="4608513" y="3875088"/>
          <p14:tracePt t="37046" x="4768850" y="3894138"/>
          <p14:tracePt t="37063" x="4965700" y="3902075"/>
          <p14:tracePt t="37079" x="5160963" y="3902075"/>
          <p14:tracePt t="37097" x="5187950" y="3902075"/>
          <p14:tracePt t="37113" x="5303838" y="3894138"/>
          <p14:tracePt t="37129" x="5394325" y="3875088"/>
          <p14:tracePt t="37146" x="5411788" y="3840163"/>
          <p14:tracePt t="37162" x="5411788" y="3795713"/>
          <p14:tracePt t="37320" x="5411788" y="3786188"/>
          <p14:tracePt t="37344" x="5411788" y="3776663"/>
          <p14:tracePt t="37356" x="5419725" y="3759200"/>
          <p14:tracePt t="37368" x="5429250" y="3759200"/>
          <p14:tracePt t="37379" x="5465763" y="3768725"/>
          <p14:tracePt t="37396" x="5608638" y="3813175"/>
          <p14:tracePt t="37412" x="5705475" y="3840163"/>
          <p14:tracePt t="37429" x="5795963" y="3867150"/>
          <p14:tracePt t="37446" x="5956300" y="3894138"/>
          <p14:tracePt t="37463" x="6099175" y="3894138"/>
          <p14:tracePt t="37479" x="6188075" y="3875088"/>
          <p14:tracePt t="37496" x="6197600" y="3867150"/>
          <p14:tracePt t="37500" x="6205538" y="3867150"/>
          <p14:tracePt t="37536" x="6205538" y="3857625"/>
          <p14:tracePt t="37556" x="6153150" y="3830638"/>
          <p14:tracePt t="37560" x="6134100" y="3822700"/>
          <p14:tracePt t="37572" x="6010275" y="3786188"/>
          <p14:tracePt t="37580" x="5919788" y="3776663"/>
          <p14:tracePt t="37595" x="5608638" y="3732213"/>
          <p14:tracePt t="37612" x="5357813" y="3724275"/>
          <p14:tracePt t="37629" x="4902200" y="3697288"/>
          <p14:tracePt t="37645" x="4589463" y="3679825"/>
          <p14:tracePt t="37663" x="4322763" y="3660775"/>
          <p14:tracePt t="37679" x="4170363" y="3643313"/>
          <p14:tracePt t="37695" x="4152900" y="3643313"/>
          <p14:tracePt t="37712" x="4081463" y="3643313"/>
          <p14:tracePt t="37729" x="4054475" y="3643313"/>
          <p14:tracePt t="37820" x="4054475" y="3652838"/>
          <p14:tracePt t="37832" x="4062413" y="3652838"/>
          <p14:tracePt t="37843" x="4071938" y="3652838"/>
          <p14:tracePt t="37852" x="4071938" y="3660775"/>
          <p14:tracePt t="37864" x="4081463" y="3660775"/>
          <p14:tracePt t="37880" x="4089400" y="3660775"/>
          <p14:tracePt t="37900" x="4108450" y="3660775"/>
          <p14:tracePt t="37912" x="4116388" y="3660775"/>
          <p14:tracePt t="37928" x="4143375" y="3660775"/>
          <p14:tracePt t="37945" x="4187825" y="3660775"/>
          <p14:tracePt t="37962" x="4241800" y="3660775"/>
          <p14:tracePt t="37978" x="4330700" y="3670300"/>
          <p14:tracePt t="37995" x="4438650" y="3679825"/>
          <p14:tracePt t="38012" x="4500563" y="3679825"/>
          <p14:tracePt t="38028" x="4608513" y="3687763"/>
          <p14:tracePt t="38045" x="4679950" y="3687763"/>
          <p14:tracePt t="38063" x="4768850" y="3687763"/>
          <p14:tracePt t="38079" x="4867275" y="3697288"/>
          <p14:tracePt t="38095" x="4875213" y="3697288"/>
          <p14:tracePt t="38112" x="4973638" y="3697288"/>
          <p14:tracePt t="38128" x="5081588" y="3705225"/>
          <p14:tracePt t="38144" x="5180013" y="3705225"/>
          <p14:tracePt t="38162" x="5251450" y="3705225"/>
          <p14:tracePt t="38178" x="5340350" y="3705225"/>
          <p14:tracePt t="38195" x="5429250" y="3714750"/>
          <p14:tracePt t="38212" x="5518150" y="3732213"/>
          <p14:tracePt t="38228" x="5572125" y="3741738"/>
          <p14:tracePt t="38245" x="5653088" y="3751263"/>
          <p14:tracePt t="38262" x="5670550" y="3751263"/>
          <p14:tracePt t="38279" x="5830888" y="3768725"/>
          <p14:tracePt t="38295" x="5857875" y="3768725"/>
          <p14:tracePt t="38311" x="5929313" y="3776663"/>
          <p14:tracePt t="38328" x="6027738" y="3795713"/>
          <p14:tracePt t="38345" x="6153150" y="3813175"/>
          <p14:tracePt t="38361" x="6269038" y="3830638"/>
          <p14:tracePt t="38378" x="6394450" y="3848100"/>
          <p14:tracePt t="38395" x="6626225" y="3857625"/>
          <p14:tracePt t="38411" x="6848475" y="3867150"/>
          <p14:tracePt t="38428" x="7000875" y="3875088"/>
          <p14:tracePt t="38445" x="7277100" y="3894138"/>
          <p14:tracePt t="38461" x="7304088" y="3902075"/>
          <p14:tracePt t="38478" x="7634288" y="3911600"/>
          <p14:tracePt t="38495" x="7697788" y="3919538"/>
          <p14:tracePt t="38511" x="7804150" y="3929063"/>
          <p14:tracePt t="38527" x="7929563" y="3929063"/>
          <p14:tracePt t="38544" x="8010525" y="3929063"/>
          <p14:tracePt t="38561" x="8072438" y="3929063"/>
          <p14:tracePt t="38577" x="8099425" y="3929063"/>
          <p14:tracePt t="38594" x="8108950" y="3929063"/>
          <p14:tracePt t="38627" x="8116888" y="3929063"/>
          <p14:tracePt t="38646" x="8126413" y="3929063"/>
          <p14:tracePt t="38680" x="8143875" y="3929063"/>
          <p14:tracePt t="38700" x="8153400" y="3919538"/>
          <p14:tracePt t="38716" x="8161338" y="3919538"/>
          <p14:tracePt t="38728" x="8170863" y="3919538"/>
          <p14:tracePt t="38740" x="8180388" y="3919538"/>
          <p14:tracePt t="38812" x="8188325" y="3919538"/>
          <p14:tracePt t="38836" x="8197850" y="3911600"/>
          <p14:tracePt t="38878" x="8205788" y="3911600"/>
          <p14:tracePt t="38958" x="8205788" y="3902075"/>
          <p14:tracePt t="39078" x="8197850" y="3902075"/>
          <p14:tracePt t="41572" x="8188325" y="3902075"/>
          <p14:tracePt t="41616" x="8197850" y="3884613"/>
          <p14:tracePt t="41620" x="8205788" y="3884613"/>
          <p14:tracePt t="41632" x="8224838" y="3867150"/>
          <p14:tracePt t="41641" x="8232775" y="3857625"/>
          <p14:tracePt t="41658" x="8251825" y="3848100"/>
          <p14:tracePt t="41675" x="8331200" y="3803650"/>
          <p14:tracePt t="41691" x="8439150" y="3768725"/>
          <p14:tracePt t="41708" x="8670925" y="3724275"/>
          <p14:tracePt t="41725" x="8831263" y="3705225"/>
          <p14:tracePt t="41742" x="8920163" y="3697288"/>
          <p14:tracePt t="41759" x="9277350" y="3670300"/>
          <p14:tracePt t="41775" x="9304338" y="3670300"/>
          <p14:tracePt t="41791" x="9466263" y="3660775"/>
          <p14:tracePt t="41808" x="9582150" y="3660775"/>
          <p14:tracePt t="41825" x="9680575" y="3660775"/>
          <p14:tracePt t="41841" x="9742488" y="3660775"/>
          <p14:tracePt t="41858" x="9840913" y="3660775"/>
          <p14:tracePt t="41875" x="9939338" y="3670300"/>
          <p14:tracePt t="41892" x="10055225" y="3687763"/>
          <p14:tracePt t="41908" x="10134600" y="3687763"/>
          <p14:tracePt t="41924" x="10206038" y="3687763"/>
          <p14:tracePt t="41943" x="10269538" y="3697288"/>
          <p14:tracePt t="41959" x="10323513" y="3697288"/>
          <p14:tracePt t="41975" x="10331450" y="3697288"/>
          <p14:tracePt t="41993" x="10367963" y="3697288"/>
          <p14:tracePt t="41997" x="10385425" y="3697288"/>
          <p14:tracePt t="42016" x="10412413" y="3705225"/>
          <p14:tracePt t="42024" x="10429875" y="3705225"/>
          <p14:tracePt t="42041" x="10483850" y="3705225"/>
          <p14:tracePt t="42058" x="10563225" y="3705225"/>
          <p14:tracePt t="42074" x="10653713" y="3705225"/>
          <p14:tracePt t="42091" x="10769600" y="3705225"/>
          <p14:tracePt t="42108" x="10858500" y="3705225"/>
          <p14:tracePt t="42124" x="10947400" y="3705225"/>
          <p14:tracePt t="42141" x="10966450" y="3705225"/>
          <p14:tracePt t="42159" x="11117263" y="3724275"/>
          <p14:tracePt t="42174" x="11153775" y="3724275"/>
          <p14:tracePt t="42191" x="11215688" y="3724275"/>
          <p14:tracePt t="42208" x="11314113" y="3732213"/>
          <p14:tracePt t="42224" x="11395075" y="3732213"/>
          <p14:tracePt t="42241" x="11491913" y="3751263"/>
          <p14:tracePt t="42257" x="11572875" y="3759200"/>
          <p14:tracePt t="42275" x="11661775" y="3768725"/>
          <p14:tracePt t="42291" x="11698288" y="3776663"/>
          <p14:tracePt t="42309" x="11706225" y="3776663"/>
          <p14:tracePt t="42360" x="11688763" y="3786188"/>
          <p14:tracePt t="42364" x="11661775" y="3795713"/>
          <p14:tracePt t="42380" x="11563350" y="3830638"/>
          <p14:tracePt t="42391" x="11537950" y="3840163"/>
          <p14:tracePt t="42409" x="11134725" y="3956050"/>
          <p14:tracePt t="42424" x="10563225" y="4062413"/>
          <p14:tracePt t="42441" x="9680575" y="4152900"/>
          <p14:tracePt t="42457" x="8902700" y="4170363"/>
          <p14:tracePt t="42475" x="8037513" y="4170363"/>
          <p14:tracePt t="42491" x="7134225" y="4160838"/>
          <p14:tracePt t="42507" x="6527800" y="4160838"/>
          <p14:tracePt t="42511" x="6188075" y="4160838"/>
          <p14:tracePt t="42524" x="5661025" y="4160838"/>
          <p14:tracePt t="42540" x="5187950" y="4160838"/>
          <p14:tracePt t="42557" x="4991100" y="4160838"/>
          <p14:tracePt t="42575" x="4286250" y="4170363"/>
          <p14:tracePt t="42591" x="4179888" y="4179888"/>
          <p14:tracePt t="42607" x="3946525" y="4187825"/>
          <p14:tracePt t="42624" x="3652838" y="4214813"/>
          <p14:tracePt t="42641" x="3348038" y="4232275"/>
          <p14:tracePt t="42657" x="3089275" y="4268788"/>
          <p14:tracePt t="42675" x="2741613" y="4295775"/>
          <p14:tracePt t="42690" x="2428875" y="4295775"/>
          <p14:tracePt t="42707" x="2187575" y="4295775"/>
          <p14:tracePt t="42724" x="1714500" y="4259263"/>
          <p14:tracePt t="42740" x="1312863" y="4232275"/>
          <p14:tracePt t="42757" x="1258888" y="4232275"/>
          <p14:tracePt t="42776" x="830263" y="4187825"/>
          <p14:tracePt t="42790" x="768350" y="4179888"/>
          <p14:tracePt t="42807" x="679450" y="4152900"/>
          <p14:tracePt t="42824" x="625475" y="4143375"/>
          <p14:tracePt t="42840" x="615950" y="4143375"/>
          <p14:tracePt t="42857" x="615950" y="4133850"/>
          <p14:tracePt t="42880" x="615950" y="4125913"/>
          <p14:tracePt t="42936" x="615950" y="4116388"/>
          <p14:tracePt t="42964" x="625475" y="4108450"/>
          <p14:tracePt t="42976" x="633413" y="4108450"/>
          <p14:tracePt t="42984" x="642938" y="4108450"/>
          <p14:tracePt t="42995" x="652463" y="4098925"/>
          <p14:tracePt t="43009" x="660400" y="4089400"/>
          <p14:tracePt t="43023" x="704850" y="4081463"/>
          <p14:tracePt t="43040" x="723900" y="4071938"/>
          <p14:tracePt t="43057" x="795338" y="4062413"/>
          <p14:tracePt t="43073" x="884238" y="4062413"/>
          <p14:tracePt t="43090" x="965200" y="4062413"/>
          <p14:tracePt t="43107" x="1054100" y="4062413"/>
          <p14:tracePt t="43123" x="1204913" y="4062413"/>
          <p14:tracePt t="43139" x="1374775" y="4071938"/>
          <p14:tracePt t="43156" x="1393825" y="4071938"/>
          <p14:tracePt t="43174" x="1500188" y="4071938"/>
          <p14:tracePt t="43191" x="1589088" y="4071938"/>
          <p14:tracePt t="43207" x="1643063" y="4081463"/>
          <p14:tracePt t="43223" x="1679575" y="4081463"/>
          <p14:tracePt t="43240" x="1724025" y="4081463"/>
          <p14:tracePt t="43256" x="1768475" y="4081463"/>
          <p14:tracePt t="43273" x="1812925" y="4081463"/>
          <p14:tracePt t="43291" x="1893888" y="4081463"/>
          <p14:tracePt t="43307" x="1965325" y="4089400"/>
          <p14:tracePt t="43323" x="2027238" y="4089400"/>
          <p14:tracePt t="43340" x="2108200" y="4098925"/>
          <p14:tracePt t="43356" x="2125663" y="4098925"/>
          <p14:tracePt t="43375" x="2268538" y="4108450"/>
          <p14:tracePt t="43390" x="2303463" y="4108450"/>
          <p14:tracePt t="43406" x="2411413" y="4108450"/>
          <p14:tracePt t="43423" x="2500313" y="4108450"/>
          <p14:tracePt t="43440" x="2598738" y="4108450"/>
          <p14:tracePt t="43456" x="2724150" y="4108450"/>
          <p14:tracePt t="43473" x="2803525" y="4108450"/>
          <p14:tracePt t="43491" x="2901950" y="4108450"/>
          <p14:tracePt t="43506" x="3000375" y="4108450"/>
          <p14:tracePt t="43523" x="3062288" y="4108450"/>
          <p14:tracePt t="43540" x="3170238" y="4108450"/>
          <p14:tracePt t="43557" x="3187700" y="4108450"/>
          <p14:tracePt t="43573" x="3295650" y="4116388"/>
          <p14:tracePt t="43590" x="3411538" y="4116388"/>
          <p14:tracePt t="43606" x="3509963" y="4116388"/>
          <p14:tracePt t="43623" x="3589338" y="4116388"/>
          <p14:tracePt t="43639" x="3687763" y="4116388"/>
          <p14:tracePt t="43656" x="3786188" y="4116388"/>
          <p14:tracePt t="43673" x="3894138" y="4116388"/>
          <p14:tracePt t="43690" x="3946525" y="4116388"/>
          <p14:tracePt t="43707" x="3990975" y="4116388"/>
          <p14:tracePt t="43723" x="4000500" y="4116388"/>
          <p14:tracePt t="43740" x="4017963" y="4116388"/>
          <p14:tracePt t="43756" x="4044950" y="4098925"/>
          <p14:tracePt t="43773" x="4044950" y="4089400"/>
          <p14:tracePt t="43791" x="4089400" y="4071938"/>
          <p14:tracePt t="43806" x="4152900" y="4054475"/>
          <p14:tracePt t="43823" x="4205288" y="4054475"/>
          <p14:tracePt t="43839" x="4286250" y="4054475"/>
          <p14:tracePt t="43856" x="4340225" y="4062413"/>
          <p14:tracePt t="43873" x="4367213" y="4071938"/>
          <p14:tracePt t="43956" x="4394200" y="4071938"/>
          <p14:tracePt t="43963" x="4438650" y="4071938"/>
          <p14:tracePt t="43976" x="4483100" y="4071938"/>
          <p14:tracePt t="43989" x="4510088" y="4071938"/>
          <p14:tracePt t="44006" x="4562475" y="4081463"/>
          <p14:tracePt t="44022" x="4581525" y="4081463"/>
          <p14:tracePt t="44039" x="4625975" y="4116388"/>
          <p14:tracePt t="44056" x="4697413" y="4152900"/>
          <p14:tracePt t="44072" x="4768850" y="4179888"/>
          <p14:tracePt t="44089" x="4857750" y="4205288"/>
          <p14:tracePt t="44106" x="5010150" y="4232275"/>
          <p14:tracePt t="44122" x="5108575" y="4232275"/>
          <p14:tracePt t="44139" x="5214938" y="4232275"/>
          <p14:tracePt t="44155" x="5259388" y="4232275"/>
          <p14:tracePt t="44172" x="5286375" y="4232275"/>
          <p14:tracePt t="44189" x="5303838" y="4232275"/>
          <p14:tracePt t="44206" x="5322888" y="4232275"/>
          <p14:tracePt t="44223" x="5348288" y="4224338"/>
          <p14:tracePt t="44239" x="5357813" y="4224338"/>
          <p14:tracePt t="44256" x="5419725" y="4214813"/>
          <p14:tracePt t="44272" x="5473700" y="4205288"/>
          <p14:tracePt t="44289" x="5545138" y="4197350"/>
          <p14:tracePt t="44307" x="5670550" y="4187825"/>
          <p14:tracePt t="44322" x="5741988" y="4187825"/>
          <p14:tracePt t="44339" x="5875338" y="4179888"/>
          <p14:tracePt t="44355" x="6027738" y="4179888"/>
          <p14:tracePt t="44372" x="6045200" y="4179888"/>
          <p14:tracePt t="44389" x="6180138" y="4179888"/>
          <p14:tracePt t="44405" x="6323013" y="4179888"/>
          <p14:tracePt t="44422" x="6411913" y="4179888"/>
          <p14:tracePt t="44439" x="6527800" y="4179888"/>
          <p14:tracePt t="44455" x="6581775" y="4187825"/>
          <p14:tracePt t="44472" x="6589713" y="4187825"/>
          <p14:tracePt t="44567" x="6581775" y="4187825"/>
          <p14:tracePt t="44581" x="6581775" y="4179888"/>
          <p14:tracePt t="44816" x="6572250" y="4179888"/>
          <p14:tracePt t="44828" x="6554788" y="4179888"/>
          <p14:tracePt t="44836" x="6537325" y="4179888"/>
          <p14:tracePt t="44849" x="6500813" y="4179888"/>
          <p14:tracePt t="44855" x="6483350" y="4179888"/>
          <p14:tracePt t="44872" x="6313488" y="4187825"/>
          <p14:tracePt t="44888" x="5929313" y="4224338"/>
          <p14:tracePt t="44905" x="5537200" y="4259263"/>
          <p14:tracePt t="44922" x="4875213" y="4286250"/>
          <p14:tracePt t="44940" x="4483100" y="4295775"/>
          <p14:tracePt t="44955" x="3990975" y="4295775"/>
          <p14:tracePt t="44972" x="3840163" y="4303713"/>
          <p14:tracePt t="44991" x="3259138" y="4330700"/>
          <p14:tracePt t="45005" x="3214688" y="4330700"/>
          <p14:tracePt t="45021" x="2955925" y="4357688"/>
          <p14:tracePt t="45038" x="2679700" y="4375150"/>
          <p14:tracePt t="45055" x="2446338" y="4402138"/>
          <p14:tracePt t="45071" x="2259013" y="4419600"/>
          <p14:tracePt t="45088" x="2044700" y="4438650"/>
          <p14:tracePt t="45105" x="1893888" y="4456113"/>
          <p14:tracePt t="45121" x="1714500" y="4500563"/>
          <p14:tracePt t="45139" x="1625600" y="4510088"/>
          <p14:tracePt t="45155" x="1581150" y="4527550"/>
          <p14:tracePt t="45171" x="1571625" y="4527550"/>
          <p14:tracePt t="45188" x="1571625" y="4537075"/>
          <p14:tracePt t="45287" x="1581150" y="4537075"/>
          <p14:tracePt t="45300" x="1608138" y="4537075"/>
          <p14:tracePt t="45308" x="1625600" y="4537075"/>
          <p14:tracePt t="45321" x="1660525" y="4537075"/>
          <p14:tracePt t="45338" x="1741488" y="4527550"/>
          <p14:tracePt t="45356" x="1812925" y="4518025"/>
          <p14:tracePt t="45371" x="1946275" y="4510088"/>
          <p14:tracePt t="45388" x="2009775" y="4510088"/>
          <p14:tracePt t="45406" x="2179638" y="4510088"/>
          <p14:tracePt t="45421" x="2482850" y="4491038"/>
          <p14:tracePt t="45438" x="2795588" y="4483100"/>
          <p14:tracePt t="45455" x="3152775" y="4473575"/>
          <p14:tracePt t="45471" x="3419475" y="4456113"/>
          <p14:tracePt t="45488" x="3768725" y="4446588"/>
          <p14:tracePt t="45504" x="3990975" y="4429125"/>
          <p14:tracePt t="45509" x="4108450" y="4429125"/>
          <p14:tracePt t="45521" x="4286250" y="4429125"/>
          <p14:tracePt t="45538" x="4562475" y="4419600"/>
          <p14:tracePt t="45555" x="4741863" y="4419600"/>
          <p14:tracePt t="45571" x="4884738" y="4419600"/>
          <p14:tracePt t="45588" x="4956175" y="4419600"/>
          <p14:tracePt t="45604" x="5089525" y="4419600"/>
          <p14:tracePt t="45621" x="5180013" y="4419600"/>
          <p14:tracePt t="45638" x="5276850" y="4411663"/>
          <p14:tracePt t="45654" x="5402263" y="4411663"/>
          <p14:tracePt t="45671" x="5483225" y="4411663"/>
          <p14:tracePt t="45687" x="5581650" y="4411663"/>
          <p14:tracePt t="45704" x="5643563" y="4411663"/>
          <p14:tracePt t="45721" x="5741988" y="4411663"/>
          <p14:tracePt t="45737" x="5848350" y="4411663"/>
          <p14:tracePt t="45755" x="5946775" y="4411663"/>
          <p14:tracePt t="45773" x="6027738" y="4411663"/>
          <p14:tracePt t="45787" x="6072188" y="4411663"/>
          <p14:tracePt t="45804" x="6224588" y="4411663"/>
          <p14:tracePt t="45822" x="6375400" y="4411663"/>
          <p14:tracePt t="45837" x="6608763" y="4411663"/>
          <p14:tracePt t="45854" x="6831013" y="4411663"/>
          <p14:tracePt t="45871" x="7062788" y="4411663"/>
          <p14:tracePt t="45887" x="7277100" y="4419600"/>
          <p14:tracePt t="45904" x="7466013" y="4446588"/>
          <p14:tracePt t="45921" x="7777163" y="4483100"/>
          <p14:tracePt t="45937" x="8045450" y="4491038"/>
          <p14:tracePt t="45954" x="8215313" y="4500563"/>
          <p14:tracePt t="45971" x="8358188" y="4510088"/>
          <p14:tracePt t="45987" x="8412163" y="4510088"/>
          <p14:tracePt t="46004" x="8501063" y="4510088"/>
          <p14:tracePt t="46007" x="8518525" y="4510088"/>
          <p14:tracePt t="46052" x="8510588" y="4510088"/>
          <p14:tracePt t="46064" x="8491538" y="4510088"/>
          <p14:tracePt t="46070" x="8474075" y="4510088"/>
          <p14:tracePt t="46087" x="8412163" y="4527550"/>
          <p14:tracePt t="46104" x="8242300" y="4554538"/>
          <p14:tracePt t="46120" x="8027988" y="4589463"/>
          <p14:tracePt t="46137" x="7670800" y="4608513"/>
          <p14:tracePt t="46155" x="7180263" y="4608513"/>
          <p14:tracePt t="46171" x="6823075" y="4608513"/>
          <p14:tracePt t="46187" x="6653213" y="4608513"/>
          <p14:tracePt t="46204" x="6170613" y="4608513"/>
          <p14:tracePt t="46220" x="5840413" y="4608513"/>
          <p14:tracePt t="46237" x="5510213" y="4633913"/>
          <p14:tracePt t="46254" x="5268913" y="4652963"/>
          <p14:tracePt t="46270" x="5116513" y="4670425"/>
          <p14:tracePt t="46287" x="5037138" y="4670425"/>
          <p14:tracePt t="46303" x="4919663" y="4687888"/>
          <p14:tracePt t="46320" x="4857750" y="4697413"/>
          <p14:tracePt t="46337" x="4697413" y="4724400"/>
          <p14:tracePt t="46355" x="4473575" y="4741863"/>
          <p14:tracePt t="46371" x="4197350" y="4768850"/>
          <p14:tracePt t="46387" x="4160838" y="4768850"/>
          <p14:tracePt t="46403" x="3946525" y="4776788"/>
          <p14:tracePt t="46420" x="3776663" y="4776788"/>
          <p14:tracePt t="46437" x="3714750" y="4768850"/>
          <p14:tracePt t="46454" x="3705225" y="4759325"/>
          <p14:tracePt t="46492" x="3705225" y="4751388"/>
          <p14:tracePt t="46528" x="3705225" y="4741863"/>
          <p14:tracePt t="46573" x="3705225" y="4732338"/>
          <p14:tracePt t="46627" x="3705225" y="4724400"/>
          <p14:tracePt t="57976" x="3705225" y="4705350"/>
          <p14:tracePt t="57980" x="3705225" y="4697413"/>
          <p14:tracePt t="57992" x="3724275" y="4643438"/>
          <p14:tracePt t="58009" x="3724275" y="4625975"/>
          <p14:tracePt t="58025" x="3732213" y="4625975"/>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3E629-1AB0-4BCA-B61E-76BD9926D968}"/>
              </a:ext>
            </a:extLst>
          </p:cNvPr>
          <p:cNvSpPr>
            <a:spLocks noGrp="1"/>
          </p:cNvSpPr>
          <p:nvPr>
            <p:ph type="title"/>
          </p:nvPr>
        </p:nvSpPr>
        <p:spPr>
          <a:xfrm>
            <a:off x="458694" y="297103"/>
            <a:ext cx="10895106" cy="1325563"/>
          </a:xfrm>
        </p:spPr>
        <p:txBody>
          <a:bodyPr/>
          <a:lstStyle/>
          <a:p>
            <a:r>
              <a:rPr lang="en-IN" dirty="0"/>
              <a:t>RECOMMENDATION</a:t>
            </a:r>
          </a:p>
        </p:txBody>
      </p:sp>
      <p:sp>
        <p:nvSpPr>
          <p:cNvPr id="3" name="Content Placeholder 2">
            <a:extLst>
              <a:ext uri="{FF2B5EF4-FFF2-40B4-BE49-F238E27FC236}">
                <a16:creationId xmlns:a16="http://schemas.microsoft.com/office/drawing/2014/main" id="{B89EE476-089E-4EC4-BCBD-1D595D45AE82}"/>
              </a:ext>
            </a:extLst>
          </p:cNvPr>
          <p:cNvSpPr>
            <a:spLocks noGrp="1"/>
          </p:cNvSpPr>
          <p:nvPr>
            <p:ph idx="1"/>
          </p:nvPr>
        </p:nvSpPr>
        <p:spPr>
          <a:xfrm>
            <a:off x="458694" y="1622666"/>
            <a:ext cx="11274612" cy="4195763"/>
          </a:xfrm>
        </p:spPr>
        <p:txBody>
          <a:bodyPr>
            <a:normAutofit fontScale="77500" lnSpcReduction="20000"/>
          </a:bodyPr>
          <a:lstStyle/>
          <a:p>
            <a:r>
              <a:rPr lang="en-IN" dirty="0"/>
              <a:t>An added level of security like OTP, high security password, etc needs to be added when card swiping takes place in POS like grocery shopping, gas </a:t>
            </a:r>
            <a:r>
              <a:rPr lang="en-IN" dirty="0" err="1"/>
              <a:t>transport,etc</a:t>
            </a:r>
            <a:endParaRPr lang="en-IN" dirty="0"/>
          </a:p>
          <a:p>
            <a:r>
              <a:rPr lang="en-IN" dirty="0"/>
              <a:t>The merchants with the highest number of fraudulent transactions must be given warning to improve their security protocols</a:t>
            </a:r>
          </a:p>
          <a:p>
            <a:r>
              <a:rPr lang="en-IN" dirty="0"/>
              <a:t>Since high salaried people are less keen for monthly check of their transactions, a service could be initiated which would identify fraudulent transactions for them. This can be a revenue generating source.</a:t>
            </a:r>
          </a:p>
          <a:p>
            <a:r>
              <a:rPr lang="en-IN" dirty="0"/>
              <a:t>An added layer of security must be added for transactions that takes place from the city and state with the highest fraudulent transactions.</a:t>
            </a:r>
          </a:p>
          <a:p>
            <a:r>
              <a:rPr lang="en-IN" dirty="0"/>
              <a:t>Transactions carried out using cards listed to older generation mainly in the </a:t>
            </a:r>
            <a:r>
              <a:rPr lang="en-IN" dirty="0" err="1"/>
              <a:t>agegroup</a:t>
            </a:r>
            <a:r>
              <a:rPr lang="en-IN" dirty="0"/>
              <a:t> of 50-60 , should employ an added level of security(needs to be simple)</a:t>
            </a:r>
          </a:p>
        </p:txBody>
      </p:sp>
      <p:pic>
        <p:nvPicPr>
          <p:cNvPr id="5" name="Audio 4">
            <a:hlinkClick r:id="" action="ppaction://media"/>
            <a:extLst>
              <a:ext uri="{FF2B5EF4-FFF2-40B4-BE49-F238E27FC236}">
                <a16:creationId xmlns:a16="http://schemas.microsoft.com/office/drawing/2014/main" id="{69DEE11E-2CF5-4607-8C0F-C52550E5B9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13727642"/>
      </p:ext>
    </p:extLst>
  </p:cSld>
  <p:clrMapOvr>
    <a:masterClrMapping/>
  </p:clrMapOvr>
  <mc:AlternateContent xmlns:mc="http://schemas.openxmlformats.org/markup-compatibility/2006">
    <mc:Choice xmlns:p14="http://schemas.microsoft.com/office/powerpoint/2010/main" Requires="p14">
      <p:transition spd="slow" p14:dur="2000" advTm="136931"/>
    </mc:Choice>
    <mc:Fallback>
      <p:transition spd="slow" advTm="136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1367" x="3768725" y="4625975"/>
          <p14:tracePt t="31374" x="3848100" y="4589463"/>
          <p14:tracePt t="31380" x="3884613" y="4572000"/>
          <p14:tracePt t="31397" x="4010025" y="4456113"/>
          <p14:tracePt t="31413" x="3929063" y="4419600"/>
          <p14:tracePt t="31430" x="3902075" y="4402138"/>
          <p14:tracePt t="31446" x="3776663" y="4330700"/>
          <p14:tracePt t="31463" x="3697288" y="4276725"/>
          <p14:tracePt t="31480" x="3589338" y="4197350"/>
          <p14:tracePt t="31497" x="3276600" y="3990975"/>
          <p14:tracePt t="31513" x="2938463" y="3776663"/>
          <p14:tracePt t="31530" x="2874963" y="3759200"/>
          <p14:tracePt t="31742" x="2867025" y="3751263"/>
          <p14:tracePt t="31750" x="2857500" y="3724275"/>
          <p14:tracePt t="31763" x="2830513" y="3697288"/>
          <p14:tracePt t="31779" x="2822575" y="3652838"/>
          <p14:tracePt t="31797" x="2919413" y="3616325"/>
          <p14:tracePt t="31813" x="3152775" y="3509963"/>
          <p14:tracePt t="31830" x="3205163" y="3490913"/>
          <p14:tracePt t="31846" x="3608388" y="3322638"/>
          <p14:tracePt t="31863" x="3902075" y="3152775"/>
          <p14:tracePt t="31879" x="4062413" y="3081338"/>
          <p14:tracePt t="31897" x="4276725" y="2955925"/>
          <p14:tracePt t="31913" x="4419600" y="2857500"/>
          <p14:tracePt t="31929" x="4545013" y="2759075"/>
          <p14:tracePt t="31946" x="4616450" y="2724150"/>
          <p14:tracePt t="31963" x="4660900" y="2687638"/>
          <p14:tracePt t="31979" x="4679950" y="2670175"/>
          <p14:tracePt t="31997" x="4714875" y="2652713"/>
          <p14:tracePt t="32013" x="4759325" y="2608263"/>
          <p14:tracePt t="32029" x="4776788" y="2598738"/>
          <p14:tracePt t="32046" x="4884738" y="2527300"/>
          <p14:tracePt t="32062" x="5037138" y="2428875"/>
          <p14:tracePt t="32079" x="5180013" y="2357438"/>
          <p14:tracePt t="32096" x="5268913" y="2312988"/>
          <p14:tracePt t="32113" x="5330825" y="2276475"/>
          <p14:tracePt t="32129" x="5348288" y="2276475"/>
          <p14:tracePt t="32146" x="5348288" y="2268538"/>
          <p14:tracePt t="32202" x="5357813" y="2268538"/>
          <p14:tracePt t="32354" x="5357813" y="2259013"/>
          <p14:tracePt t="32370" x="5367338" y="2259013"/>
          <p14:tracePt t="33542" x="5375275" y="2259013"/>
          <p14:tracePt t="33566" x="5419725" y="2268538"/>
          <p14:tracePt t="33570" x="5429250" y="2268538"/>
          <p14:tracePt t="33582" x="5465763" y="2295525"/>
          <p14:tracePt t="33594" x="5491163" y="2303463"/>
          <p14:tracePt t="33611" x="5572125" y="2330450"/>
          <p14:tracePt t="33628" x="5634038" y="2339975"/>
          <p14:tracePt t="33644" x="5697538" y="2347913"/>
          <p14:tracePt t="33661" x="5848350" y="2347913"/>
          <p14:tracePt t="33678" x="6081713" y="2339975"/>
          <p14:tracePt t="33694" x="6242050" y="2339975"/>
          <p14:tracePt t="33711" x="6429375" y="2374900"/>
          <p14:tracePt t="33728" x="6491288" y="2411413"/>
          <p14:tracePt t="33745" x="6483350" y="2411413"/>
          <p14:tracePt t="33890" x="6500813" y="2419350"/>
          <p14:tracePt t="33897" x="6510338" y="2428875"/>
          <p14:tracePt t="33911" x="6500813" y="2465388"/>
          <p14:tracePt t="33927" x="6500813" y="2473325"/>
          <p14:tracePt t="33944" x="6518275" y="2473325"/>
          <p14:tracePt t="33961" x="6527800" y="2473325"/>
          <p14:tracePt t="33977" x="6545263" y="2473325"/>
          <p14:tracePt t="33994" x="6599238" y="2473325"/>
          <p14:tracePt t="34011" x="6616700" y="2473325"/>
          <p14:tracePt t="34027" x="6634163" y="2465388"/>
          <p14:tracePt t="34044" x="6643688" y="2446338"/>
          <p14:tracePt t="34061" x="6661150" y="2428875"/>
          <p14:tracePt t="34077" x="6670675" y="2401888"/>
          <p14:tracePt t="34114" x="6670675" y="2393950"/>
          <p14:tracePt t="34146" x="6670675" y="2384425"/>
          <p14:tracePt t="34150" x="6670675" y="2374900"/>
          <p14:tracePt t="34160" x="6670675" y="2366963"/>
          <p14:tracePt t="34177" x="6670675" y="2357438"/>
          <p14:tracePt t="34193" x="6680200" y="2347913"/>
          <p14:tracePt t="34217" x="6680200" y="2339975"/>
          <p14:tracePt t="34242" x="6688138" y="2339975"/>
          <p14:tracePt t="34254" x="6688138" y="2330450"/>
          <p14:tracePt t="34262" x="6697663" y="2330450"/>
          <p14:tracePt t="34278" x="6705600" y="2330450"/>
          <p14:tracePt t="34294" x="6715125" y="2322513"/>
          <p14:tracePt t="34310" x="6732588" y="2322513"/>
          <p14:tracePt t="34327" x="6769100" y="2303463"/>
          <p14:tracePt t="34345" x="6804025" y="2286000"/>
          <p14:tracePt t="34361" x="6840538" y="2268538"/>
          <p14:tracePt t="34377" x="6858000" y="2268538"/>
          <p14:tracePt t="34394" x="6929438" y="2259013"/>
          <p14:tracePt t="34410" x="7000875" y="2251075"/>
          <p14:tracePt t="34427" x="7099300" y="2241550"/>
          <p14:tracePt t="34444" x="7188200" y="2241550"/>
          <p14:tracePt t="34460" x="7277100" y="2232025"/>
          <p14:tracePt t="34477" x="7323138" y="2232025"/>
          <p14:tracePt t="34493" x="7348538" y="2232025"/>
          <p14:tracePt t="34510" x="7375525" y="2232025"/>
          <p14:tracePt t="34527" x="7385050" y="2232025"/>
          <p14:tracePt t="34544" x="7394575" y="2232025"/>
          <p14:tracePt t="34561" x="7419975" y="2232025"/>
          <p14:tracePt t="34577" x="7429500" y="2232025"/>
          <p14:tracePt t="34593" x="7491413" y="2241550"/>
          <p14:tracePt t="34610" x="7589838" y="2251075"/>
          <p14:tracePt t="34627" x="7705725" y="2259013"/>
          <p14:tracePt t="34643" x="7867650" y="2276475"/>
          <p14:tracePt t="34660" x="8062913" y="2286000"/>
          <p14:tracePt t="34677" x="8205788" y="2295525"/>
          <p14:tracePt t="34693" x="8286750" y="2295525"/>
          <p14:tracePt t="34710" x="8348663" y="2303463"/>
          <p14:tracePt t="34727" x="8429625" y="2312988"/>
          <p14:tracePt t="34743" x="8456613" y="2312988"/>
          <p14:tracePt t="34760" x="8491538" y="2312988"/>
          <p14:tracePt t="34777" x="8545513" y="2322513"/>
          <p14:tracePt t="34793" x="8582025" y="2322513"/>
          <p14:tracePt t="34810" x="8626475" y="2322513"/>
          <p14:tracePt t="34827" x="8634413" y="2322513"/>
          <p14:tracePt t="34843" x="8643938" y="2322513"/>
          <p14:tracePt t="34946" x="8653463" y="2322513"/>
          <p14:tracePt t="34986" x="8661400" y="2322513"/>
          <p14:tracePt t="35022" x="8670925" y="2322513"/>
          <p14:tracePt t="35035" x="8680450" y="2322513"/>
          <p14:tracePt t="35054" x="8688388" y="2322513"/>
          <p14:tracePt t="35057" x="8697913" y="2322513"/>
          <p14:tracePt t="35070" x="8724900" y="2322513"/>
          <p14:tracePt t="35078" x="8732838" y="2322513"/>
          <p14:tracePt t="35093" x="8777288" y="2322513"/>
          <p14:tracePt t="35110" x="8813800" y="2322513"/>
          <p14:tracePt t="35126" x="8875713" y="2322513"/>
          <p14:tracePt t="35143" x="8902700" y="2322513"/>
          <p14:tracePt t="35161" x="8991600" y="2322513"/>
          <p14:tracePt t="35176" x="9001125" y="2322513"/>
          <p14:tracePt t="35193" x="9055100" y="2322513"/>
          <p14:tracePt t="35209" x="9090025" y="2322513"/>
          <p14:tracePt t="35226" x="9126538" y="2322513"/>
          <p14:tracePt t="35243" x="9144000" y="2322513"/>
          <p14:tracePt t="35259" x="9161463" y="2322513"/>
          <p14:tracePt t="35406" x="9161463" y="2312988"/>
          <p14:tracePt t="35494" x="9161463" y="2303463"/>
          <p14:tracePt t="35594" x="9161463" y="2295525"/>
          <p14:tracePt t="35618" x="9153525" y="2295525"/>
          <p14:tracePt t="35622" x="9144000" y="2295525"/>
          <p14:tracePt t="35634" x="9134475" y="2295525"/>
          <p14:tracePt t="35642" x="9126538" y="2295525"/>
          <p14:tracePt t="35659" x="9109075" y="2286000"/>
          <p14:tracePt t="35677" x="9099550" y="2286000"/>
          <p14:tracePt t="35692" x="9082088" y="2286000"/>
          <p14:tracePt t="35709" x="9072563" y="2286000"/>
          <p14:tracePt t="35726" x="9045575" y="2286000"/>
          <p14:tracePt t="35742" x="9010650" y="2286000"/>
          <p14:tracePt t="35759" x="9001125" y="2286000"/>
          <p14:tracePt t="35776" x="8974138" y="2286000"/>
          <p14:tracePt t="35792" x="8929688" y="2286000"/>
          <p14:tracePt t="35809" x="8894763" y="2286000"/>
          <p14:tracePt t="35826" x="8875713" y="2286000"/>
          <p14:tracePt t="35842" x="8867775" y="2286000"/>
          <p14:tracePt t="36038" x="8875713" y="2276475"/>
          <p14:tracePt t="36050" x="8885238" y="2276475"/>
          <p14:tracePt t="36070" x="8902700" y="2268538"/>
          <p14:tracePt t="36075" x="8912225" y="2268538"/>
          <p14:tracePt t="36093" x="8939213" y="2268538"/>
          <p14:tracePt t="36109" x="8966200" y="2268538"/>
          <p14:tracePt t="36125" x="9010650" y="2268538"/>
          <p14:tracePt t="36144" x="9045575" y="2268538"/>
          <p14:tracePt t="36175" x="9090025" y="2268538"/>
          <p14:tracePt t="36194" x="9161463" y="2276475"/>
          <p14:tracePt t="36208" x="9259888" y="2276475"/>
          <p14:tracePt t="36225" x="9340850" y="2286000"/>
          <p14:tracePt t="36242" x="9429750" y="2286000"/>
          <p14:tracePt t="36258" x="9537700" y="2286000"/>
          <p14:tracePt t="36275" x="9617075" y="2286000"/>
          <p14:tracePt t="36293" x="9680575" y="2286000"/>
          <p14:tracePt t="36309" x="9715500" y="2295525"/>
          <p14:tracePt t="36325" x="9732963" y="2295525"/>
          <p14:tracePt t="36342" x="9752013" y="2295525"/>
          <p14:tracePt t="36375" x="9769475" y="2295525"/>
          <p14:tracePt t="36392" x="9786938" y="2303463"/>
          <p14:tracePt t="36408" x="9823450" y="2312988"/>
          <p14:tracePt t="36425" x="9867900" y="2322513"/>
          <p14:tracePt t="36442" x="9966325" y="2330450"/>
          <p14:tracePt t="36458" x="10063163" y="2339975"/>
          <p14:tracePt t="36475" x="10161588" y="2347913"/>
          <p14:tracePt t="36492" x="10225088" y="2357438"/>
          <p14:tracePt t="36509" x="10296525" y="2366963"/>
          <p14:tracePt t="36525" x="10340975" y="2366963"/>
          <p14:tracePt t="36541" x="10402888" y="2374900"/>
          <p14:tracePt t="36558" x="10429875" y="2374900"/>
          <p14:tracePt t="36575" x="10466388" y="2374900"/>
          <p14:tracePt t="36591" x="10491788" y="2374900"/>
          <p14:tracePt t="36608" x="10501313" y="2374900"/>
          <p14:tracePt t="36625" x="10510838" y="2374900"/>
          <p14:tracePt t="36710" x="10510838" y="2366963"/>
          <p14:tracePt t="36798" x="10491788" y="2366963"/>
          <p14:tracePt t="36802" x="10466388" y="2366963"/>
          <p14:tracePt t="36814" x="10412413" y="2366963"/>
          <p14:tracePt t="36824" x="10358438" y="2374900"/>
          <p14:tracePt t="36841" x="10171113" y="2428875"/>
          <p14:tracePt t="36858" x="9823450" y="2536825"/>
          <p14:tracePt t="36874" x="9412288" y="2633663"/>
          <p14:tracePt t="36891" x="9010650" y="2705100"/>
          <p14:tracePt t="36908" x="8108950" y="2840038"/>
          <p14:tracePt t="36924" x="7483475" y="2884488"/>
          <p14:tracePt t="36941" x="6902450" y="2946400"/>
          <p14:tracePt t="36958" x="6037263" y="3027363"/>
          <p14:tracePt t="36974" x="5741988" y="3062288"/>
          <p14:tracePt t="36991" x="5133975" y="3125788"/>
          <p14:tracePt t="37008" x="4491038" y="3152775"/>
          <p14:tracePt t="37024" x="3822700" y="3197225"/>
          <p14:tracePt t="37041" x="3303588" y="3241675"/>
          <p14:tracePt t="37058" x="2928938" y="3268663"/>
          <p14:tracePt t="37074" x="2554288" y="3303588"/>
          <p14:tracePt t="37091" x="2374900" y="3303588"/>
          <p14:tracePt t="37109" x="2108200" y="3303588"/>
          <p14:tracePt t="37124" x="1919288" y="3276600"/>
          <p14:tracePt t="37141" x="1812925" y="3251200"/>
          <p14:tracePt t="37157" x="1697038" y="3205163"/>
          <p14:tracePt t="37174" x="1652588" y="3197225"/>
          <p14:tracePt t="37191" x="1589088" y="3160713"/>
          <p14:tracePt t="37208" x="1527175" y="3133725"/>
          <p14:tracePt t="37224" x="1465263" y="3098800"/>
          <p14:tracePt t="37241" x="1384300" y="3054350"/>
          <p14:tracePt t="37257" x="1312863" y="3009900"/>
          <p14:tracePt t="37274" x="1258888" y="2938463"/>
          <p14:tracePt t="37291" x="1258888" y="2894013"/>
          <p14:tracePt t="37307" x="1285875" y="2840038"/>
          <p14:tracePt t="37510" x="1285875" y="2830513"/>
          <p14:tracePt t="37518" x="1276350" y="2822575"/>
          <p14:tracePt t="37524" x="1241425" y="2813050"/>
          <p14:tracePt t="37541" x="1214438" y="2795588"/>
          <p14:tracePt t="37578" x="1223963" y="2795588"/>
          <p14:tracePt t="37594" x="1285875" y="2822575"/>
          <p14:tracePt t="37607" x="1295400" y="2840038"/>
          <p14:tracePt t="37624" x="1322388" y="2857500"/>
          <p14:tracePt t="37640" x="1330325" y="2857500"/>
          <p14:tracePt t="38018" x="1339850" y="2857500"/>
          <p14:tracePt t="38126" x="1347788" y="2847975"/>
          <p14:tracePt t="38138" x="1374775" y="2840038"/>
          <p14:tracePt t="38146" x="1393825" y="2830513"/>
          <p14:tracePt t="38158" x="1438275" y="2813050"/>
          <p14:tracePt t="38175" x="1446213" y="2803525"/>
          <p14:tracePt t="38189" x="1554163" y="2768600"/>
          <p14:tracePt t="38206" x="1714500" y="2697163"/>
          <p14:tracePt t="38223" x="1901825" y="2625725"/>
          <p14:tracePt t="38240" x="2000250" y="2598738"/>
          <p14:tracePt t="38256" x="2062163" y="2616200"/>
          <p14:tracePt t="38273" x="2089150" y="2643188"/>
          <p14:tracePt t="38290" x="2089150" y="2652713"/>
          <p14:tracePt t="38323" x="2081213" y="2652713"/>
          <p14:tracePt t="38465" x="2062163" y="2633663"/>
          <p14:tracePt t="38472" x="2044700" y="2616200"/>
          <p14:tracePt t="38484" x="2027238" y="2608263"/>
          <p14:tracePt t="38489" x="2027238" y="2589213"/>
          <p14:tracePt t="38506" x="2027238" y="2581275"/>
          <p14:tracePt t="38524" x="2036763" y="2581275"/>
          <p14:tracePt t="38539" x="2054225" y="2598738"/>
          <p14:tracePt t="38556" x="2125663" y="2643188"/>
          <p14:tracePt t="38572" x="2241550" y="2697163"/>
          <p14:tracePt t="38589" x="2286000" y="2724150"/>
          <p14:tracePt t="38606" x="2312988" y="2732088"/>
          <p14:tracePt t="38639" x="2330450" y="2732088"/>
          <p14:tracePt t="38656" x="2366963" y="2741613"/>
          <p14:tracePt t="38672" x="2428875" y="2751138"/>
          <p14:tracePt t="38689" x="2544763" y="2776538"/>
          <p14:tracePt t="38706" x="2633663" y="2795588"/>
          <p14:tracePt t="38722" x="2822575" y="2830513"/>
          <p14:tracePt t="38739" x="3027363" y="2857500"/>
          <p14:tracePt t="38756" x="3205163" y="2884488"/>
          <p14:tracePt t="38772" x="3394075" y="2911475"/>
          <p14:tracePt t="38789" x="3482975" y="2919413"/>
          <p14:tracePt t="38805" x="3732213" y="2938463"/>
          <p14:tracePt t="38822" x="3867150" y="2938463"/>
          <p14:tracePt t="38839" x="3973513" y="2946400"/>
          <p14:tracePt t="38856" x="4071938" y="2946400"/>
          <p14:tracePt t="38872" x="4125913" y="2946400"/>
          <p14:tracePt t="38889" x="4152900" y="2946400"/>
          <p14:tracePt t="38906" x="4179888" y="2946400"/>
          <p14:tracePt t="38922" x="4214813" y="2946400"/>
          <p14:tracePt t="38939" x="4251325" y="2946400"/>
          <p14:tracePt t="38957" x="4330700" y="2938463"/>
          <p14:tracePt t="38972" x="4384675" y="2928938"/>
          <p14:tracePt t="38989" x="4411663" y="2928938"/>
          <p14:tracePt t="39006" x="4510088" y="2919413"/>
          <p14:tracePt t="39022" x="4616450" y="2901950"/>
          <p14:tracePt t="39039" x="4724400" y="2894013"/>
          <p14:tracePt t="39056" x="4840288" y="2894013"/>
          <p14:tracePt t="39072" x="4946650" y="2894013"/>
          <p14:tracePt t="39089" x="5027613" y="2894013"/>
          <p14:tracePt t="39106" x="5116513" y="2894013"/>
          <p14:tracePt t="39122" x="5180013" y="2884488"/>
          <p14:tracePt t="39141" x="5232400" y="2884488"/>
          <p14:tracePt t="39157" x="5268913" y="2874963"/>
          <p14:tracePt t="39173" x="5286375" y="2874963"/>
          <p14:tracePt t="39189" x="5295900" y="2874963"/>
          <p14:tracePt t="39206" x="5330825" y="2867025"/>
          <p14:tracePt t="39222" x="5375275" y="2857500"/>
          <p14:tracePt t="39239" x="5419725" y="2857500"/>
          <p14:tracePt t="39255" x="5518150" y="2857500"/>
          <p14:tracePt t="39272" x="5626100" y="2857500"/>
          <p14:tracePt t="39289" x="5724525" y="2857500"/>
          <p14:tracePt t="39305" x="5830888" y="2857500"/>
          <p14:tracePt t="39322" x="6000750" y="2867025"/>
          <p14:tracePt t="39339" x="6224588" y="2874963"/>
          <p14:tracePt t="39356" x="6296025" y="2874963"/>
          <p14:tracePt t="39373" x="6545263" y="2884488"/>
          <p14:tracePt t="39389" x="6562725" y="2884488"/>
          <p14:tracePt t="39405" x="6680200" y="2884488"/>
          <p14:tracePt t="39422" x="6742113" y="2884488"/>
          <p14:tracePt t="39439" x="6813550" y="2884488"/>
          <p14:tracePt t="39455" x="6875463" y="2884488"/>
          <p14:tracePt t="39472" x="6919913" y="2884488"/>
          <p14:tracePt t="39489" x="6946900" y="2884488"/>
          <p14:tracePt t="39505" x="6973888" y="2884488"/>
          <p14:tracePt t="39522" x="6991350" y="2884488"/>
          <p14:tracePt t="39539" x="7054850" y="2884488"/>
          <p14:tracePt t="39555" x="7081838" y="2884488"/>
          <p14:tracePt t="39572" x="7188200" y="2894013"/>
          <p14:tracePt t="39589" x="7304088" y="2894013"/>
          <p14:tracePt t="39605" x="7483475" y="2894013"/>
          <p14:tracePt t="39622" x="7680325" y="2894013"/>
          <p14:tracePt t="39638" x="7840663" y="2901950"/>
          <p14:tracePt t="39655" x="7939088" y="2911475"/>
          <p14:tracePt t="39672" x="8037513" y="2911475"/>
          <p14:tracePt t="39689" x="8108950" y="2911475"/>
          <p14:tracePt t="39705" x="8153400" y="2911475"/>
          <p14:tracePt t="39722" x="8197850" y="2911475"/>
          <p14:tracePt t="39738" x="8251825" y="2911475"/>
          <p14:tracePt t="39755" x="8269288" y="2911475"/>
          <p14:tracePt t="39773" x="8375650" y="2911475"/>
          <p14:tracePt t="39788" x="8385175" y="2911475"/>
          <p14:tracePt t="39805" x="8474075" y="2911475"/>
          <p14:tracePt t="39822" x="8572500" y="2911475"/>
          <p14:tracePt t="39838" x="8715375" y="2911475"/>
          <p14:tracePt t="39855" x="8840788" y="2911475"/>
          <p14:tracePt t="39871" x="9010650" y="2911475"/>
          <p14:tracePt t="39888" x="9188450" y="2911475"/>
          <p14:tracePt t="39905" x="9367838" y="2901950"/>
          <p14:tracePt t="39922" x="9491663" y="2901950"/>
          <p14:tracePt t="39938" x="9653588" y="2884488"/>
          <p14:tracePt t="39955" x="9786938" y="2884488"/>
          <p14:tracePt t="39972" x="9823450" y="2884488"/>
          <p14:tracePt t="39988" x="9858375" y="2884488"/>
          <p14:tracePt t="40090" x="9858375" y="2874963"/>
          <p14:tracePt t="79715" x="9875838" y="2830513"/>
          <p14:tracePt t="79721" x="9956800" y="2652713"/>
          <p14:tracePt t="79732" x="10126663" y="2322513"/>
          <p14:tracePt t="79749" x="10545763" y="1625600"/>
          <p14:tracePt t="79766" x="11037888" y="946150"/>
          <p14:tracePt t="79809" x="11037888" y="955675"/>
          <p14:tracePt t="79817" x="11037888" y="965200"/>
          <p14:tracePt t="79832" x="10912475" y="1098550"/>
          <p14:tracePt t="79849" x="10715625" y="1276350"/>
          <p14:tracePt t="79865" x="10260013" y="1554163"/>
          <p14:tracePt t="79882" x="10198100" y="1589088"/>
          <p14:tracePt t="79899" x="9537700" y="1919288"/>
          <p14:tracePt t="79915" x="8599488" y="2322513"/>
          <p14:tracePt t="79932" x="7680325" y="2589213"/>
          <p14:tracePt t="79949" x="7037388" y="2687638"/>
          <p14:tracePt t="79965" x="6340475" y="2705100"/>
          <p14:tracePt t="79982" x="5830888" y="2643188"/>
          <p14:tracePt t="79999" x="5688013" y="2608263"/>
          <p14:tracePt t="80015" x="5688013" y="2589213"/>
          <p14:tracePt t="80032" x="5724525" y="2554288"/>
          <p14:tracePt t="80049" x="5813425" y="2500313"/>
          <p14:tracePt t="80065" x="6027738" y="2446338"/>
          <p14:tracePt t="80082" x="6259513" y="2384425"/>
          <p14:tracePt t="80099" x="6286500" y="2384425"/>
          <p14:tracePt t="80115" x="6438900" y="2357438"/>
          <p14:tracePt t="80132" x="6554788" y="2347913"/>
          <p14:tracePt t="80149" x="6572250" y="2347913"/>
          <p14:tracePt t="80165" x="6581775" y="2339975"/>
          <p14:tracePt t="80181" x="6581775" y="2330450"/>
          <p14:tracePt t="80198" x="6581775" y="2322513"/>
          <p14:tracePt t="80215" x="6581775" y="2303463"/>
          <p14:tracePt t="80418" x="6581775" y="2312988"/>
          <p14:tracePt t="80429" x="6500813" y="2339975"/>
          <p14:tracePt t="80434" x="6429375" y="2357438"/>
          <p14:tracePt t="80448" x="6313488" y="2366963"/>
          <p14:tracePt t="80465" x="6188075" y="2384425"/>
          <p14:tracePt t="80481" x="6018213" y="2482850"/>
          <p14:tracePt t="80498" x="5938838" y="2554288"/>
          <p14:tracePt t="80515" x="5680075" y="2840038"/>
          <p14:tracePt t="80532" x="5465763" y="3098800"/>
          <p14:tracePt t="80548" x="5276850" y="3348038"/>
          <p14:tracePt t="80565" x="5126038" y="3517900"/>
          <p14:tracePt t="80582" x="5018088" y="3633788"/>
          <p14:tracePt t="80598" x="4894263" y="3751263"/>
          <p14:tracePt t="80615" x="4840288" y="3795713"/>
          <p14:tracePt t="80632" x="4759325" y="3848100"/>
          <p14:tracePt t="80648" x="4679950" y="3894138"/>
          <p14:tracePt t="80665" x="4572000" y="3965575"/>
          <p14:tracePt t="80681" x="4483100" y="4044950"/>
          <p14:tracePt t="80698" x="4438650" y="4071938"/>
          <p14:tracePt t="80714" x="4340225" y="4179888"/>
          <p14:tracePt t="80731" x="4276725" y="4241800"/>
          <p14:tracePt t="80748" x="4214813" y="4322763"/>
          <p14:tracePt t="80764" x="4160838" y="4394200"/>
          <p14:tracePt t="80781" x="4152900" y="4419600"/>
          <p14:tracePt t="82510" x="4152900" y="4411663"/>
          <p14:tracePt t="82517" x="4160838" y="4411663"/>
          <p14:tracePt t="82530" x="4160838" y="4402138"/>
          <p14:tracePt t="82546" x="4152900" y="4348163"/>
          <p14:tracePt t="82563" x="4133850" y="4295775"/>
          <p14:tracePt t="82580" x="4133850" y="4251325"/>
          <p14:tracePt t="82596" x="4143375" y="4224338"/>
          <p14:tracePt t="82613" x="4160838" y="4214813"/>
          <p14:tracePt t="82733" x="4170363" y="4224338"/>
          <p14:tracePt t="82741" x="4170363" y="4232275"/>
          <p14:tracePt t="82753" x="4170363" y="4268788"/>
          <p14:tracePt t="82763" x="4170363" y="4286250"/>
          <p14:tracePt t="82779" x="4160838" y="4394200"/>
          <p14:tracePt t="82796" x="4143375" y="4537075"/>
          <p14:tracePt t="82813" x="4108450" y="4714875"/>
          <p14:tracePt t="82829" x="4062413" y="4830763"/>
          <p14:tracePt t="82846" x="4010025" y="4919663"/>
          <p14:tracePt t="82863" x="3956050" y="4983163"/>
          <p14:tracePt t="82879" x="3902075" y="5037138"/>
          <p14:tracePt t="82897" x="3848100" y="5072063"/>
          <p14:tracePt t="82912" x="3848100" y="5081588"/>
          <p14:tracePt t="82929" x="3822700" y="5108575"/>
          <p14:tracePt t="82946" x="3786188" y="5143500"/>
          <p14:tracePt t="82962" x="3732213" y="5170488"/>
          <p14:tracePt t="82979" x="3724275" y="5170488"/>
          <p14:tracePt t="83170" x="3714750" y="5170488"/>
          <p14:tracePt t="83177" x="3714750" y="5180013"/>
          <p14:tracePt t="83188" x="3697288" y="5180013"/>
          <p14:tracePt t="83204" x="3697288" y="5160963"/>
          <p14:tracePt t="83286" x="3697288" y="5180013"/>
          <p14:tracePt t="83298" x="3687763" y="5180013"/>
          <p14:tracePt t="83309" x="3687763" y="5187950"/>
          <p14:tracePt t="83321" x="3679825" y="5187950"/>
          <p14:tracePt t="83333" x="3670300" y="5187950"/>
          <p14:tracePt t="83345" x="3652838" y="5197475"/>
          <p14:tracePt t="83362" x="3625850" y="5214938"/>
          <p14:tracePt t="83379" x="3581400" y="5232400"/>
          <p14:tracePt t="83395" x="3554413" y="5241925"/>
          <p14:tracePt t="83412" x="3509963" y="5251450"/>
          <p14:tracePt t="83429" x="3411538" y="5268913"/>
          <p14:tracePt t="83445" x="3340100" y="5276850"/>
          <p14:tracePt t="83462" x="3259138" y="5276850"/>
          <p14:tracePt t="83479" x="3152775" y="5276850"/>
          <p14:tracePt t="83496" x="3036888" y="5259388"/>
          <p14:tracePt t="83513" x="2901950" y="5224463"/>
          <p14:tracePt t="83529" x="2894013" y="5224463"/>
          <p14:tracePt t="83545" x="2813050" y="5197475"/>
          <p14:tracePt t="83562" x="2768600" y="5180013"/>
          <p14:tracePt t="83578" x="2732088" y="5160963"/>
          <p14:tracePt t="83595" x="2714625" y="5160963"/>
          <p14:tracePt t="83612" x="2714625" y="5153025"/>
          <p14:tracePt t="83726" x="2724150" y="5153025"/>
          <p14:tracePt t="83762" x="2724150" y="5143500"/>
          <p14:tracePt t="83854" x="2732088" y="5143500"/>
          <p14:tracePt t="83865" x="2732088" y="5153025"/>
          <p14:tracePt t="83877" x="2732088" y="5170488"/>
          <p14:tracePt t="83886" x="2732088" y="5187950"/>
          <p14:tracePt t="83897" x="2741613" y="5205413"/>
          <p14:tracePt t="83913" x="2759075" y="5232400"/>
          <p14:tracePt t="83928" x="2776538" y="5232400"/>
          <p14:tracePt t="83945" x="2813050" y="5232400"/>
          <p14:tracePt t="84138" x="2813050" y="5214938"/>
          <p14:tracePt t="84149" x="2813050" y="5205413"/>
          <p14:tracePt t="84170" x="2822575" y="5205413"/>
          <p14:tracePt t="84175" x="2830513" y="5205413"/>
          <p14:tracePt t="84185" x="2874963" y="5205413"/>
          <p14:tracePt t="84194" x="2938463" y="5205413"/>
          <p14:tracePt t="84211" x="3116263" y="5214938"/>
          <p14:tracePt t="84228" x="3241675" y="5251450"/>
          <p14:tracePt t="84245" x="3429000" y="5268913"/>
          <p14:tracePt t="84261" x="3544888" y="5276850"/>
          <p14:tracePt t="84278" x="3724275" y="5276850"/>
          <p14:tracePt t="84295" x="3751263" y="5276850"/>
          <p14:tracePt t="84311" x="3840163" y="5276850"/>
          <p14:tracePt t="84328" x="3938588" y="5268913"/>
          <p14:tracePt t="84344" x="4010025" y="5259388"/>
          <p14:tracePt t="84361" x="4054475" y="5259388"/>
          <p14:tracePt t="84378" x="4081463" y="5259388"/>
          <p14:tracePt t="84394" x="4089400" y="5259388"/>
          <p14:tracePt t="84526" x="4098925" y="5259388"/>
          <p14:tracePt t="84562" x="4098925" y="5251450"/>
          <p14:tracePt t="84594" x="4108450" y="5251450"/>
          <p14:tracePt t="84605" x="4108450" y="5241925"/>
          <p14:tracePt t="84642" x="4108450" y="5232400"/>
          <p14:tracePt t="84645" x="4116388" y="5232400"/>
          <p14:tracePt t="84682" x="4116388" y="5224463"/>
          <p14:tracePt t="86698" x="4125913" y="5214938"/>
          <p14:tracePt t="86710" x="4133850" y="5197475"/>
          <p14:tracePt t="86717" x="4143375" y="5187950"/>
          <p14:tracePt t="86729" x="4411663" y="4983163"/>
          <p14:tracePt t="86742" x="4500563" y="4919663"/>
          <p14:tracePt t="86759" x="5214938" y="3911600"/>
          <p14:tracePt t="86775" x="5715000" y="2482850"/>
          <p14:tracePt t="86792" x="5786438" y="1785938"/>
          <p14:tracePt t="86809" x="5795963" y="1598613"/>
          <p14:tracePt t="87002" x="5803900" y="1598613"/>
          <p14:tracePt t="87009" x="5813425" y="1598613"/>
          <p14:tracePt t="87021" x="5830888" y="1598613"/>
          <p14:tracePt t="87025" x="5848350" y="1598613"/>
          <p14:tracePt t="87042" x="5911850" y="1625600"/>
          <p14:tracePt t="87058" x="6010275" y="1714500"/>
          <p14:tracePt t="87075" x="6126163" y="1866900"/>
          <p14:tracePt t="87092" x="6303963" y="2179638"/>
          <p14:tracePt t="87108" x="6653213" y="2884488"/>
          <p14:tracePt t="87125" x="6705600" y="2982913"/>
          <p14:tracePt t="87142" x="7037388" y="3660775"/>
          <p14:tracePt t="87158" x="7313613" y="4197350"/>
          <p14:tracePt t="87175" x="7500938" y="4537075"/>
          <p14:tracePt t="87191" x="7545388" y="4643438"/>
          <p14:tracePt t="87208" x="7554913" y="4714875"/>
          <p14:tracePt t="87225" x="7554913" y="4840288"/>
          <p14:tracePt t="87242" x="7554913" y="4991100"/>
          <p14:tracePt t="87258" x="7554913" y="5313363"/>
          <p14:tracePt t="87275" x="7554913" y="5500688"/>
          <p14:tracePt t="87292" x="7599363" y="5697538"/>
          <p14:tracePt t="87308" x="7653338" y="5803900"/>
          <p14:tracePt t="87325" x="7653338" y="5813425"/>
          <p14:tracePt t="87342" x="7680325" y="5857875"/>
          <p14:tracePt t="87358" x="7688263" y="5875338"/>
          <p14:tracePt t="87375" x="7715250" y="5929313"/>
          <p14:tracePt t="87391" x="7742238" y="5991225"/>
          <p14:tracePt t="87408" x="7786688" y="6072188"/>
          <p14:tracePt t="87425" x="7804150" y="6099175"/>
          <p14:tracePt t="87441" x="7813675" y="6099175"/>
          <p14:tracePt t="87532" x="7823200" y="6099175"/>
          <p14:tracePt t="87544" x="7840663" y="6089650"/>
          <p14:tracePt t="87552" x="7858125" y="6072188"/>
          <p14:tracePt t="87564" x="7912100" y="6027738"/>
          <p14:tracePt t="87574" x="7947025" y="5991225"/>
          <p14:tracePt t="87591" x="8010525" y="5946775"/>
          <p14:tracePt t="87607" x="8089900" y="5884863"/>
          <p14:tracePt t="87625" x="8143875" y="5822950"/>
          <p14:tracePt t="87641" x="8205788" y="5786438"/>
          <p14:tracePt t="87658" x="8232775" y="5768975"/>
          <p14:tracePt t="87674" x="8269288" y="5741988"/>
          <p14:tracePt t="87691" x="8296275" y="5732463"/>
          <p14:tracePt t="87707" x="8331200" y="5724525"/>
          <p14:tracePt t="87724" x="8348663" y="5715000"/>
          <p14:tracePt t="87741" x="8402638" y="5697538"/>
          <p14:tracePt t="87758" x="8483600" y="5688013"/>
          <p14:tracePt t="87774" x="8555038" y="5688013"/>
          <p14:tracePt t="87791" x="8626475" y="5680075"/>
          <p14:tracePt t="87808" x="8688388" y="5670550"/>
          <p14:tracePt t="87824" x="8769350" y="5653088"/>
          <p14:tracePt t="87841" x="8848725" y="5643563"/>
          <p14:tracePt t="87858" x="8894763" y="5634038"/>
          <p14:tracePt t="87874" x="8947150" y="5634038"/>
          <p14:tracePt t="87891" x="8983663" y="5634038"/>
          <p14:tracePt t="87908" x="9055100" y="5634038"/>
          <p14:tracePt t="87924" x="9109075" y="5626100"/>
          <p14:tracePt t="87957" x="9161463" y="5616575"/>
          <p14:tracePt t="87974" x="9215438" y="5608638"/>
          <p14:tracePt t="87991" x="9259888" y="5599113"/>
          <p14:tracePt t="88007" x="9313863" y="5581650"/>
          <p14:tracePt t="88024" x="9358313" y="5562600"/>
          <p14:tracePt t="88041" x="9367838" y="5554663"/>
          <p14:tracePt t="88057" x="9375775" y="5554663"/>
          <p14:tracePt t="88157" x="9375775" y="5545138"/>
          <p14:tracePt t="88242" x="9375775" y="5537200"/>
          <p14:tracePt t="88253" x="9367838" y="5537200"/>
          <p14:tracePt t="88346" x="9367838" y="5527675"/>
          <p14:tracePt t="88537" x="9375775" y="5518150"/>
          <p14:tracePt t="88546" x="9394825" y="5500688"/>
          <p14:tracePt t="88556" x="9402763" y="5500688"/>
          <p14:tracePt t="88573" x="9456738" y="5465763"/>
          <p14:tracePt t="88590" x="9545638" y="5419725"/>
          <p14:tracePt t="88607" x="9626600" y="5384800"/>
          <p14:tracePt t="88624" x="9786938" y="5340350"/>
          <p14:tracePt t="88640" x="9939338" y="5303838"/>
          <p14:tracePt t="88657" x="10010775" y="5295900"/>
          <p14:tracePt t="88674" x="10082213" y="5295900"/>
          <p14:tracePt t="88690" x="10109200" y="5295900"/>
          <p14:tracePt t="88733" x="10099675" y="5295900"/>
          <p14:tracePt t="88746" x="10055225" y="5313363"/>
          <p14:tracePt t="88757" x="10037763" y="5322888"/>
          <p14:tracePt t="88773" x="9823450" y="5411788"/>
          <p14:tracePt t="88790" x="9402763" y="5537200"/>
          <p14:tracePt t="88807" x="8732838" y="5697538"/>
          <p14:tracePt t="88823" x="8116888" y="5795963"/>
          <p14:tracePt t="88840" x="7340600" y="5884863"/>
          <p14:tracePt t="88857" x="6831013" y="5919788"/>
          <p14:tracePt t="88873" x="6000750" y="5938838"/>
          <p14:tracePt t="88889" x="5367338" y="5938838"/>
          <p14:tracePt t="88906" x="5286375" y="5938838"/>
          <p14:tracePt t="88925" x="4491038" y="5902325"/>
          <p14:tracePt t="88940" x="4384675" y="5894388"/>
          <p14:tracePt t="88957" x="4160838" y="5884863"/>
          <p14:tracePt t="88973" x="3929063" y="5884863"/>
          <p14:tracePt t="88990" x="3724275" y="5894388"/>
          <p14:tracePt t="89006" x="3527425" y="5911850"/>
          <p14:tracePt t="89023" x="3375025" y="5929313"/>
          <p14:tracePt t="89039" x="3187700" y="5956300"/>
          <p14:tracePt t="89056" x="2973388" y="5965825"/>
          <p14:tracePt t="89073" x="2813050" y="5965825"/>
          <p14:tracePt t="89090" x="2517775" y="5973763"/>
          <p14:tracePt t="89106" x="2482850" y="5973763"/>
          <p14:tracePt t="89123" x="2241550" y="5973763"/>
          <p14:tracePt t="89140" x="1990725" y="5973763"/>
          <p14:tracePt t="89156" x="1812925" y="5973763"/>
          <p14:tracePt t="89173" x="1589088" y="5965825"/>
          <p14:tracePt t="89190" x="1490663" y="5956300"/>
          <p14:tracePt t="89206" x="1473200" y="5946775"/>
          <p14:tracePt t="89326" x="1473200" y="5938838"/>
          <p14:tracePt t="89350" x="1473200" y="5929313"/>
          <p14:tracePt t="89361" x="1473200" y="5919788"/>
          <p14:tracePt t="89373" x="1473200" y="5911850"/>
          <p14:tracePt t="89397" x="1482725" y="5902325"/>
          <p14:tracePt t="89405" x="1490663" y="5902325"/>
          <p14:tracePt t="89417" x="1490663" y="5884863"/>
          <p14:tracePt t="89423" x="1500188" y="5884863"/>
          <p14:tracePt t="89440" x="1527175" y="5867400"/>
          <p14:tracePt t="89456" x="1562100" y="5840413"/>
          <p14:tracePt t="89473" x="1589088" y="5822950"/>
          <p14:tracePt t="89489" x="1625600" y="5803900"/>
          <p14:tracePt t="89506" x="1670050" y="5795963"/>
          <p14:tracePt t="89523" x="1679575" y="5795963"/>
          <p14:tracePt t="89540" x="1812925" y="5751513"/>
          <p14:tracePt t="89556" x="1857375" y="5741988"/>
          <p14:tracePt t="89573" x="1946275" y="5732463"/>
          <p14:tracePt t="89589" x="2062163" y="5715000"/>
          <p14:tracePt t="89606" x="2187575" y="5697538"/>
          <p14:tracePt t="89622" x="2322513" y="5688013"/>
          <p14:tracePt t="89640" x="2419350" y="5680075"/>
          <p14:tracePt t="89656" x="2527300" y="5670550"/>
          <p14:tracePt t="89673" x="2581275" y="5670550"/>
          <p14:tracePt t="89689" x="2625725" y="5670550"/>
          <p14:tracePt t="89706" x="2643188" y="5670550"/>
          <p14:tracePt t="89722" x="2652713" y="5670550"/>
          <p14:tracePt t="89785" x="2660650" y="5670550"/>
          <p14:tracePt t="89797" x="2670175" y="5670550"/>
          <p14:tracePt t="89805" x="2687638" y="5670550"/>
          <p14:tracePt t="89822" x="2732088" y="5661025"/>
          <p14:tracePt t="89840" x="2759075" y="5661025"/>
          <p14:tracePt t="89856" x="2822575" y="5653088"/>
          <p14:tracePt t="89872" x="2840038" y="5643563"/>
          <p14:tracePt t="89889" x="2874963" y="5643563"/>
          <p14:tracePt t="89996" x="2884488" y="5643563"/>
          <p14:tracePt t="90028" x="2894013" y="5643563"/>
          <p14:tracePt t="90040" x="2901950" y="5643563"/>
          <p14:tracePt t="90052" x="2911475" y="5643563"/>
          <p14:tracePt t="90064" x="2919413" y="5634038"/>
          <p14:tracePt t="90072" x="2928938" y="5634038"/>
          <p14:tracePt t="90088" x="2965450" y="5626100"/>
          <p14:tracePt t="90105" x="3009900" y="5626100"/>
          <p14:tracePt t="90122" x="3027363" y="5626100"/>
          <p14:tracePt t="90138" x="3062288" y="5626100"/>
          <p14:tracePt t="90155" x="3089275" y="5616575"/>
          <p14:tracePt t="90171" x="3116263" y="5608638"/>
          <p14:tracePt t="90232" x="3125788" y="5608638"/>
          <p14:tracePt t="90236" x="3143250" y="5608638"/>
          <p14:tracePt t="90248" x="3179763" y="5599113"/>
          <p14:tracePt t="90256" x="3197225" y="5599113"/>
          <p14:tracePt t="90271" x="3241675" y="5572125"/>
          <p14:tracePt t="90288" x="3313113" y="5545138"/>
          <p14:tracePt t="90305" x="3322638" y="5518150"/>
          <p14:tracePt t="90321" x="3330575" y="5491163"/>
          <p14:tracePt t="90524" x="3330575" y="5483225"/>
          <p14:tracePt t="90528" x="3330575" y="5473700"/>
          <p14:tracePt t="90540" x="3322638" y="5473700"/>
          <p14:tracePt t="90576" x="3322638" y="5483225"/>
          <p14:tracePt t="90584" x="3322638" y="5491163"/>
          <p14:tracePt t="90596" x="3322638" y="5510213"/>
          <p14:tracePt t="90604" x="3322638" y="5518150"/>
          <p14:tracePt t="90621" x="3340100" y="5545138"/>
          <p14:tracePt t="90638" x="3348038" y="5554663"/>
          <p14:tracePt t="90692" x="3357563" y="5554663"/>
          <p14:tracePt t="90704" x="3367088" y="5554663"/>
          <p14:tracePt t="90708" x="3375025" y="5554663"/>
          <p14:tracePt t="90724" x="3402013" y="5562600"/>
          <p14:tracePt t="90738" x="3419475" y="5572125"/>
          <p14:tracePt t="90754" x="3509963" y="5581650"/>
          <p14:tracePt t="90771" x="3670300" y="5599113"/>
          <p14:tracePt t="90788" x="3830638" y="5616575"/>
          <p14:tracePt t="90804" x="4071938" y="5626100"/>
          <p14:tracePt t="90821" x="4322763" y="5634038"/>
          <p14:tracePt t="90838" x="4510088" y="5643563"/>
          <p14:tracePt t="90854" x="4608513" y="5643563"/>
          <p14:tracePt t="90871" x="4687888" y="5643563"/>
          <p14:tracePt t="90887" x="4776788" y="5643563"/>
          <p14:tracePt t="90905" x="4830763" y="5643563"/>
          <p14:tracePt t="90921" x="4875213" y="5643563"/>
          <p14:tracePt t="90938" x="4875213" y="5634038"/>
          <p14:tracePt t="90955" x="4894263" y="5626100"/>
          <p14:tracePt t="90971" x="4919663" y="5616575"/>
          <p14:tracePt t="90988" x="4946650" y="5608638"/>
          <p14:tracePt t="91005" x="4973638" y="5589588"/>
          <p14:tracePt t="91021" x="5000625" y="5581650"/>
          <p14:tracePt t="91249" x="5000625" y="5572125"/>
          <p14:tracePt t="91530" x="5010150" y="5572125"/>
          <p14:tracePt t="135017" x="5000625" y="5562600"/>
          <p14:tracePt t="135325" x="5000625" y="5554663"/>
          <p14:tracePt t="135330" x="5000625" y="5537200"/>
          <p14:tracePt t="135344" x="5027613" y="5456238"/>
          <p14:tracePt t="135361" x="5089525" y="5232400"/>
          <p14:tracePt t="135378" x="5099050" y="5054600"/>
          <p14:tracePt t="135394" x="5099050" y="5027613"/>
          <p14:tracePt t="135412" x="5108575" y="4822825"/>
          <p14:tracePt t="135427" x="5108575" y="4768850"/>
          <p14:tracePt t="135444" x="5133975" y="4625975"/>
          <p14:tracePt t="135461" x="5170488" y="4510088"/>
          <p14:tracePt t="135477" x="5197475" y="4419600"/>
          <p14:tracePt t="135494" x="5214938" y="4348163"/>
          <p14:tracePt t="135511" x="5214938" y="4303713"/>
          <p14:tracePt t="135528" x="5232400" y="4241800"/>
          <p14:tracePt t="135544" x="5232400" y="4232275"/>
          <p14:tracePt t="135548" x="5232400" y="4224338"/>
          <p14:tracePt t="135561" x="5232400" y="4214813"/>
          <p14:tracePt t="135577" x="5232400" y="4187825"/>
          <p14:tracePt t="135633" x="5232400" y="4170363"/>
          <p14:tracePt t="135639" x="5232400" y="4160838"/>
          <p14:tracePt t="135649" x="5214938" y="4152900"/>
          <p14:tracePt t="135665" x="5214938" y="4143375"/>
          <p14:tracePt t="135693" x="5214938" y="4133850"/>
          <p14:tracePt t="135725" x="5214938" y="4125913"/>
          <p14:tracePt t="135737" x="5224463" y="4125913"/>
          <p14:tracePt t="135744" x="5232400" y="4116388"/>
          <p14:tracePt t="135761" x="5251450" y="4108450"/>
          <p14:tracePt t="135777" x="5276850" y="4098925"/>
          <p14:tracePt t="135810" x="5313363" y="4098925"/>
          <p14:tracePt t="135827" x="5357813" y="4098925"/>
          <p14:tracePt t="135844" x="5438775" y="4108450"/>
          <p14:tracePt t="135860" x="5510213" y="4152900"/>
          <p14:tracePt t="135877" x="5626100" y="4224338"/>
          <p14:tracePt t="135894" x="5813425" y="4367213"/>
          <p14:tracePt t="135910" x="5929313" y="4456113"/>
          <p14:tracePt t="135928" x="6108700" y="4581525"/>
          <p14:tracePt t="135944" x="6197600" y="4652963"/>
          <p14:tracePt t="135960" x="6259513" y="4705350"/>
          <p14:tracePt t="135977" x="6303963" y="4732338"/>
          <p14:tracePt t="135994" x="6313488" y="4732338"/>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A0521-C365-49DB-960F-90C854206C0F}"/>
              </a:ext>
            </a:extLst>
          </p:cNvPr>
          <p:cNvSpPr>
            <a:spLocks noGrp="1"/>
          </p:cNvSpPr>
          <p:nvPr>
            <p:ph type="title"/>
          </p:nvPr>
        </p:nvSpPr>
        <p:spPr>
          <a:xfrm>
            <a:off x="648447" y="2766218"/>
            <a:ext cx="10895106" cy="1325563"/>
          </a:xfrm>
        </p:spPr>
        <p:txBody>
          <a:bodyPr/>
          <a:lstStyle/>
          <a:p>
            <a:pPr algn="ctr"/>
            <a:r>
              <a:rPr lang="en-IN" dirty="0"/>
              <a:t>THANK YOU</a:t>
            </a:r>
          </a:p>
        </p:txBody>
      </p:sp>
      <p:pic>
        <p:nvPicPr>
          <p:cNvPr id="5" name="Audio 4">
            <a:hlinkClick r:id="" action="ppaction://media"/>
            <a:extLst>
              <a:ext uri="{FF2B5EF4-FFF2-40B4-BE49-F238E27FC236}">
                <a16:creationId xmlns:a16="http://schemas.microsoft.com/office/drawing/2014/main" id="{3FE42204-051F-496D-B7AE-26BF68BC8CB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17595500"/>
      </p:ext>
    </p:extLst>
  </p:cSld>
  <p:clrMapOvr>
    <a:masterClrMapping/>
  </p:clrMapOvr>
  <mc:AlternateContent xmlns:mc="http://schemas.openxmlformats.org/markup-compatibility/2006">
    <mc:Choice xmlns:p14="http://schemas.microsoft.com/office/powerpoint/2010/main" Requires="p14">
      <p:transition spd="slow" p14:dur="2000" advTm="5953"/>
    </mc:Choice>
    <mc:Fallback>
      <p:transition spd="slow" advTm="5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650" x="6313488" y="4741863"/>
          <p14:tracePt t="801" x="6313488" y="4714875"/>
          <p14:tracePt t="805" x="6313488" y="4687888"/>
          <p14:tracePt t="821" x="6205538" y="4367213"/>
          <p14:tracePt t="826" x="6170613" y="4276725"/>
          <p14:tracePt t="844" x="5510213" y="3303588"/>
          <p14:tracePt t="860" x="4251325" y="1911350"/>
          <p14:tracePt t="876" x="3562350" y="1214438"/>
          <p14:tracePt t="894" x="3027363" y="696913"/>
          <p14:tracePt t="910" x="2973388" y="625475"/>
          <p14:tracePt t="926" x="2955925" y="615950"/>
          <p14:tracePt t="944" x="2724150" y="438150"/>
          <p14:tracePt t="960" x="2687638" y="419100"/>
          <p14:tracePt t="976" x="2473325" y="295275"/>
          <p14:tracePt t="992" x="2276475" y="231775"/>
          <p14:tracePt t="1009" x="2044700" y="169863"/>
          <p14:tracePt t="1026" x="1812925" y="107950"/>
          <p14:tracePt t="1042" x="1598613" y="26988"/>
          <p14:tracePt t="1235" x="142875" y="446088"/>
          <p14:tracePt t="1239" x="142875" y="465138"/>
          <p14:tracePt t="1251" x="179388" y="500063"/>
          <p14:tracePt t="1259" x="196850" y="527050"/>
          <p14:tracePt t="1275" x="241300" y="571500"/>
          <p14:tracePt t="1292" x="268288" y="588963"/>
          <p14:tracePt t="1309" x="303213" y="608013"/>
          <p14:tracePt t="1325" x="312738" y="615950"/>
          <p14:tracePt t="1342" x="339725" y="625475"/>
          <p14:tracePt t="1359" x="357188" y="625475"/>
          <p14:tracePt t="1375" x="374650" y="625475"/>
          <p14:tracePt t="1392" x="419100" y="625475"/>
          <p14:tracePt t="1409" x="473075" y="598488"/>
          <p14:tracePt t="1425" x="509588" y="571500"/>
          <p14:tracePt t="1442" x="517525" y="554038"/>
          <p14:tracePt t="1459" x="536575" y="536575"/>
          <p14:tracePt t="1475" x="544513" y="509588"/>
          <p14:tracePt t="1492" x="544513" y="500063"/>
          <p14:tracePt t="1509" x="554038" y="482600"/>
          <p14:tracePt t="1525" x="554038" y="473075"/>
          <p14:tracePt t="1542" x="561975" y="446088"/>
          <p14:tracePt t="1558" x="581025" y="428625"/>
          <p14:tracePt t="1575" x="598488" y="411163"/>
          <p14:tracePt t="1592" x="608013" y="39370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7D9-CD7D-4B9E-97DA-DFA7A54D1AA6}"/>
              </a:ext>
            </a:extLst>
          </p:cNvPr>
          <p:cNvSpPr>
            <a:spLocks noGrp="1"/>
          </p:cNvSpPr>
          <p:nvPr>
            <p:ph type="title"/>
          </p:nvPr>
        </p:nvSpPr>
        <p:spPr>
          <a:ln>
            <a:noFill/>
          </a:ln>
        </p:spPr>
        <p:txBody>
          <a:bodyPr/>
          <a:lstStyle/>
          <a:p>
            <a:r>
              <a:rPr lang="en-IN" dirty="0"/>
              <a:t>AGENDA</a:t>
            </a:r>
          </a:p>
        </p:txBody>
      </p:sp>
      <p:sp>
        <p:nvSpPr>
          <p:cNvPr id="3" name="Content Placeholder 2">
            <a:extLst>
              <a:ext uri="{FF2B5EF4-FFF2-40B4-BE49-F238E27FC236}">
                <a16:creationId xmlns:a16="http://schemas.microsoft.com/office/drawing/2014/main" id="{1A6A64D6-73B6-411B-B558-F0F30E85B5A3}"/>
              </a:ext>
            </a:extLst>
          </p:cNvPr>
          <p:cNvSpPr>
            <a:spLocks noGrp="1"/>
          </p:cNvSpPr>
          <p:nvPr>
            <p:ph idx="1"/>
          </p:nvPr>
        </p:nvSpPr>
        <p:spPr/>
        <p:txBody>
          <a:bodyPr/>
          <a:lstStyle/>
          <a:p>
            <a:r>
              <a:rPr lang="en-IN" dirty="0"/>
              <a:t>BACKGROUND</a:t>
            </a:r>
          </a:p>
          <a:p>
            <a:r>
              <a:rPr lang="en-IN" dirty="0"/>
              <a:t>OBJECTIVE</a:t>
            </a:r>
          </a:p>
          <a:p>
            <a:r>
              <a:rPr lang="en-IN" dirty="0"/>
              <a:t>KEY INSIGHTS</a:t>
            </a:r>
          </a:p>
          <a:p>
            <a:r>
              <a:rPr lang="en-IN" dirty="0"/>
              <a:t>MODEL EVALUATION- COST BENEFIT ANALYSIS</a:t>
            </a:r>
          </a:p>
          <a:p>
            <a:r>
              <a:rPr lang="en-IN" dirty="0"/>
              <a:t>BUSINESS IMPACT</a:t>
            </a:r>
          </a:p>
          <a:p>
            <a:r>
              <a:rPr lang="en-IN" dirty="0"/>
              <a:t>RECOMMENDATION</a:t>
            </a:r>
          </a:p>
          <a:p>
            <a:pPr marL="0" indent="0">
              <a:buNone/>
            </a:pPr>
            <a:endParaRPr lang="en-IN" dirty="0"/>
          </a:p>
        </p:txBody>
      </p:sp>
      <p:pic>
        <p:nvPicPr>
          <p:cNvPr id="9" name="Audio 8">
            <a:hlinkClick r:id="" action="ppaction://media"/>
            <a:extLst>
              <a:ext uri="{FF2B5EF4-FFF2-40B4-BE49-F238E27FC236}">
                <a16:creationId xmlns:a16="http://schemas.microsoft.com/office/drawing/2014/main" id="{5FB62E1B-77AA-4C29-BF35-09D4C1675B4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52575924"/>
      </p:ext>
    </p:extLst>
  </p:cSld>
  <p:clrMapOvr>
    <a:masterClrMapping/>
  </p:clrMapOvr>
  <mc:AlternateContent xmlns:mc="http://schemas.openxmlformats.org/markup-compatibility/2006">
    <mc:Choice xmlns:p14="http://schemas.microsoft.com/office/powerpoint/2010/main" Requires="p14">
      <p:transition spd="slow" p14:dur="2000" advTm="14438"/>
    </mc:Choice>
    <mc:Fallback>
      <p:transition spd="slow" advTm="14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7240C-B769-47E9-A61C-848C51A8E495}"/>
              </a:ext>
            </a:extLst>
          </p:cNvPr>
          <p:cNvSpPr>
            <a:spLocks noGrp="1"/>
          </p:cNvSpPr>
          <p:nvPr>
            <p:ph type="title"/>
          </p:nvPr>
        </p:nvSpPr>
        <p:spPr/>
        <p:txBody>
          <a:bodyPr/>
          <a:lstStyle/>
          <a:p>
            <a:r>
              <a:rPr lang="en-IN" dirty="0"/>
              <a:t>BACKGROUND</a:t>
            </a:r>
          </a:p>
        </p:txBody>
      </p:sp>
      <p:sp>
        <p:nvSpPr>
          <p:cNvPr id="3" name="Content Placeholder 2">
            <a:extLst>
              <a:ext uri="{FF2B5EF4-FFF2-40B4-BE49-F238E27FC236}">
                <a16:creationId xmlns:a16="http://schemas.microsoft.com/office/drawing/2014/main" id="{98E24399-D402-432C-8C58-E86F8C4EE092}"/>
              </a:ext>
            </a:extLst>
          </p:cNvPr>
          <p:cNvSpPr>
            <a:spLocks noGrp="1"/>
          </p:cNvSpPr>
          <p:nvPr>
            <p:ph idx="1"/>
          </p:nvPr>
        </p:nvSpPr>
        <p:spPr/>
        <p:txBody>
          <a:bodyPr/>
          <a:lstStyle/>
          <a:p>
            <a:r>
              <a:rPr lang="en-IN" b="0" i="0" dirty="0" err="1">
                <a:solidFill>
                  <a:srgbClr val="333333"/>
                </a:solidFill>
                <a:effectLst/>
                <a:latin typeface="Merriweather"/>
              </a:rPr>
              <a:t>Finex</a:t>
            </a:r>
            <a:r>
              <a:rPr lang="en-IN" b="0" i="0" dirty="0">
                <a:solidFill>
                  <a:srgbClr val="333333"/>
                </a:solidFill>
                <a:effectLst/>
                <a:latin typeface="Merriweather"/>
              </a:rPr>
              <a:t> is a leading financial service provider, offering a wide range of products and business services to customers through different channels</a:t>
            </a:r>
          </a:p>
          <a:p>
            <a:r>
              <a:rPr lang="en-IN" b="0" i="0" dirty="0" err="1">
                <a:solidFill>
                  <a:srgbClr val="333333"/>
                </a:solidFill>
                <a:effectLst/>
                <a:latin typeface="Merriweather"/>
              </a:rPr>
              <a:t>Finex</a:t>
            </a:r>
            <a:r>
              <a:rPr lang="en-IN" b="0" i="0" dirty="0">
                <a:solidFill>
                  <a:srgbClr val="333333"/>
                </a:solidFill>
                <a:effectLst/>
                <a:latin typeface="Merriweather"/>
              </a:rPr>
              <a:t> has observed that a significantly large number of unauthorised transactions are being made, due to which the bank has been facing a huge revenue and profitability crisis</a:t>
            </a:r>
            <a:endParaRPr lang="en-IN" dirty="0">
              <a:solidFill>
                <a:srgbClr val="333333"/>
              </a:solidFill>
              <a:latin typeface="Merriweather"/>
            </a:endParaRPr>
          </a:p>
          <a:p>
            <a:r>
              <a:rPr lang="en-IN" b="0" i="0" dirty="0">
                <a:solidFill>
                  <a:srgbClr val="333333"/>
                </a:solidFill>
                <a:effectLst/>
                <a:latin typeface="Merriweather"/>
              </a:rPr>
              <a:t>So branch manager wants to identify the possible root causes and action areas to come up with a long-term solution that would help the bank generate high revenue with minimal losses</a:t>
            </a:r>
            <a:endParaRPr lang="en-IN" dirty="0"/>
          </a:p>
        </p:txBody>
      </p:sp>
      <p:pic>
        <p:nvPicPr>
          <p:cNvPr id="8" name="Audio 7">
            <a:hlinkClick r:id="" action="ppaction://media"/>
            <a:extLst>
              <a:ext uri="{FF2B5EF4-FFF2-40B4-BE49-F238E27FC236}">
                <a16:creationId xmlns:a16="http://schemas.microsoft.com/office/drawing/2014/main" id="{641C85A5-84B1-4745-9D19-3DE3FC264A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49587692"/>
      </p:ext>
    </p:extLst>
  </p:cSld>
  <p:clrMapOvr>
    <a:masterClrMapping/>
  </p:clrMapOvr>
  <mc:AlternateContent xmlns:mc="http://schemas.openxmlformats.org/markup-compatibility/2006">
    <mc:Choice xmlns:p14="http://schemas.microsoft.com/office/powerpoint/2010/main" Requires="p14">
      <p:transition spd="slow" p14:dur="2000" advTm="77553"/>
    </mc:Choice>
    <mc:Fallback>
      <p:transition spd="slow" advTm="77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60252" x="785813" y="5037138"/>
          <p14:tracePt t="60341" x="795338" y="5037138"/>
          <p14:tracePt t="61145" x="803275" y="5037138"/>
          <p14:tracePt t="61156" x="830263" y="5037138"/>
          <p14:tracePt t="61166" x="839788" y="5045075"/>
          <p14:tracePt t="61176" x="874713" y="5054600"/>
          <p14:tracePt t="61193" x="938213" y="5072063"/>
          <p14:tracePt t="61210" x="1017588" y="5089525"/>
          <p14:tracePt t="61226" x="1054100" y="5089525"/>
          <p14:tracePt t="61242" x="1204913" y="5099050"/>
          <p14:tracePt t="61259" x="1231900" y="5099050"/>
          <p14:tracePt t="61276" x="1258888" y="5089525"/>
          <p14:tracePt t="61409" x="1258888" y="5081588"/>
          <p14:tracePt t="61429" x="1231900" y="4991100"/>
          <p14:tracePt t="61438" x="1231900" y="4983163"/>
          <p14:tracePt t="61448" x="1231900" y="4965700"/>
          <p14:tracePt t="61459" x="1241425" y="4965700"/>
          <p14:tracePt t="61476" x="1303338" y="4965700"/>
          <p14:tracePt t="61493" x="1393825" y="4965700"/>
          <p14:tracePt t="61526" x="1401763" y="4965700"/>
          <p14:tracePt t="61593" x="1411288" y="4965700"/>
          <p14:tracePt t="61602" x="1419225" y="4965700"/>
          <p14:tracePt t="61610" x="1428750" y="4956175"/>
          <p14:tracePt t="61629" x="1446213" y="4956175"/>
          <p14:tracePt t="61645" x="1473200" y="4946650"/>
          <p14:tracePt t="61659" x="1482725" y="4946650"/>
          <p14:tracePt t="61676" x="1500188" y="4946650"/>
          <p14:tracePt t="61692" x="1544638" y="4938713"/>
          <p14:tracePt t="61709" x="1589088" y="4938713"/>
          <p14:tracePt t="61726" x="1660525" y="4938713"/>
          <p14:tracePt t="61744" x="1758950" y="4938713"/>
          <p14:tracePt t="61759" x="1866900" y="4946650"/>
          <p14:tracePt t="61776" x="1938338" y="4956175"/>
          <p14:tracePt t="61792" x="2036763" y="4965700"/>
          <p14:tracePt t="61809" x="2152650" y="4965700"/>
          <p14:tracePt t="61826" x="2197100" y="4973638"/>
          <p14:tracePt t="61828" x="2251075" y="4973638"/>
          <p14:tracePt t="61844" x="2312988" y="4973638"/>
          <p14:tracePt t="61859" x="2322513" y="4973638"/>
          <p14:tracePt t="61876" x="2374900" y="4973638"/>
          <p14:tracePt t="61892" x="2428875" y="4983163"/>
          <p14:tracePt t="61909" x="2482850" y="4983163"/>
          <p14:tracePt t="61926" x="2562225" y="4983163"/>
          <p14:tracePt t="61942" x="2616200" y="4983163"/>
          <p14:tracePt t="61960" x="2732088" y="4983163"/>
          <p14:tracePt t="61975" x="2795588" y="4991100"/>
          <p14:tracePt t="61992" x="2901950" y="5000625"/>
          <p14:tracePt t="62008" x="2973388" y="5000625"/>
          <p14:tracePt t="62025" x="3000375" y="5000625"/>
          <p14:tracePt t="62041" x="3089275" y="5000625"/>
          <p14:tracePt t="62058" x="3152775" y="5010150"/>
          <p14:tracePt t="62075" x="3232150" y="5010150"/>
          <p14:tracePt t="62091" x="3295650" y="5010150"/>
          <p14:tracePt t="62108" x="3357563" y="5010150"/>
          <p14:tracePt t="62125" x="3402013" y="5010150"/>
          <p14:tracePt t="62141" x="3473450" y="5010150"/>
          <p14:tracePt t="62159" x="3562350" y="5010150"/>
          <p14:tracePt t="62175" x="3608388" y="5010150"/>
          <p14:tracePt t="62191" x="3660775" y="5000625"/>
          <p14:tracePt t="62208" x="3714750" y="4991100"/>
          <p14:tracePt t="62225" x="3724275" y="4991100"/>
          <p14:tracePt t="62241" x="3768725" y="4983163"/>
          <p14:tracePt t="62258" x="3822700" y="4983163"/>
          <p14:tracePt t="62275" x="3884613" y="4983163"/>
          <p14:tracePt t="62291" x="3973513" y="4983163"/>
          <p14:tracePt t="62308" x="4108450" y="4973638"/>
          <p14:tracePt t="62325" x="4125913" y="4973638"/>
          <p14:tracePt t="62341" x="4259263" y="4965700"/>
          <p14:tracePt t="62358" x="4394200" y="4965700"/>
          <p14:tracePt t="62374" x="4491038" y="4956175"/>
          <p14:tracePt t="62391" x="4545013" y="4946650"/>
          <p14:tracePt t="62408" x="4589463" y="4929188"/>
          <p14:tracePt t="62425" x="4625975" y="4894263"/>
          <p14:tracePt t="62442" x="4643438" y="4875213"/>
          <p14:tracePt t="62458" x="4660900" y="4875213"/>
          <p14:tracePt t="62475" x="4679950" y="4875213"/>
          <p14:tracePt t="62636" x="4679950" y="4884738"/>
          <p14:tracePt t="62646" x="4679950" y="4894263"/>
          <p14:tracePt t="62661" x="4679950" y="4875213"/>
          <p14:tracePt t="62675" x="4660900" y="4875213"/>
          <p14:tracePt t="62709" x="4697413" y="4902200"/>
          <p14:tracePt t="62719" x="4705350" y="4919663"/>
          <p14:tracePt t="62730" x="4759325" y="4965700"/>
          <p14:tracePt t="62741" x="4776788" y="4983163"/>
          <p14:tracePt t="62758" x="4795838" y="4991100"/>
          <p14:tracePt t="62775" x="4803775" y="5000625"/>
          <p14:tracePt t="62791" x="4848225" y="5000625"/>
          <p14:tracePt t="62808" x="4902200" y="5000625"/>
          <p14:tracePt t="62824" x="4973638" y="5000625"/>
          <p14:tracePt t="62841" x="5010150" y="5000625"/>
          <p14:tracePt t="62858" x="5153025" y="5000625"/>
          <p14:tracePt t="62874" x="5251450" y="5000625"/>
          <p14:tracePt t="62891" x="5367338" y="5000625"/>
          <p14:tracePt t="62908" x="5456238" y="5000625"/>
          <p14:tracePt t="62925" x="5491163" y="5000625"/>
          <p14:tracePt t="62941" x="5518150" y="5000625"/>
          <p14:tracePt t="62958" x="5527675" y="5000625"/>
          <p14:tracePt t="62974" x="5537200" y="5000625"/>
          <p14:tracePt t="62991" x="5545138" y="5000625"/>
          <p14:tracePt t="63037" x="5554663" y="5000625"/>
          <p14:tracePt t="63084" x="5554663" y="4991100"/>
          <p14:tracePt t="63248" x="5554663" y="4983163"/>
          <p14:tracePt t="75644" x="5554663" y="4991100"/>
          <p14:tracePt t="75669" x="5554663" y="5000625"/>
          <p14:tracePt t="76504" x="5562600" y="5000625"/>
          <p14:tracePt t="76513" x="5599113" y="5000625"/>
          <p14:tracePt t="76528" x="5715000" y="4991100"/>
          <p14:tracePt t="76544" x="5715000" y="4840288"/>
          <p14:tracePt t="76561" x="5295900" y="4313238"/>
          <p14:tracePt t="76578" x="4510088" y="3446463"/>
          <p14:tracePt t="76595" x="3911600" y="2786063"/>
          <p14:tracePt t="76611" x="3517900" y="2347913"/>
          <p14:tracePt t="76669" x="3509963" y="2347913"/>
          <p14:tracePt t="76684" x="3490913" y="2347913"/>
          <p14:tracePt t="76697" x="3465513" y="2347913"/>
          <p14:tracePt t="76711" x="3455988" y="2347913"/>
          <p14:tracePt t="76728" x="3313113" y="2347913"/>
          <p14:tracePt t="76744" x="3098800" y="2347913"/>
          <p14:tracePt t="76761" x="2786063" y="2322513"/>
          <p14:tracePt t="76777" x="2446338" y="2276475"/>
          <p14:tracePt t="76796" x="2054225" y="2170113"/>
          <p14:tracePt t="76811" x="1687513" y="2000250"/>
          <p14:tracePt t="76827" x="1446213" y="1830388"/>
          <p14:tracePt t="76844" x="1017588" y="1473200"/>
          <p14:tracePt t="76861" x="731838" y="1214438"/>
          <p14:tracePt t="76877" x="598488" y="1108075"/>
          <p14:tracePt t="76894" x="347663" y="839788"/>
          <p14:tracePt t="76911" x="223838" y="731838"/>
          <p14:tracePt t="76927" x="98425" y="615950"/>
          <p14:tracePt t="76944" x="36513" y="561975"/>
          <p14:tracePt t="76961" x="9525" y="544513"/>
          <p14:tracePt t="76995" x="0" y="536575"/>
          <p14:tracePt t="77011" x="0" y="509588"/>
          <p14:tracePt t="77027" x="0" y="482600"/>
          <p14:tracePt t="77044" x="0" y="40163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2BEF-32D1-447E-A06C-62D6AC7B86A3}"/>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AE5A2F2C-19AB-4DF1-8042-0089DF095D01}"/>
              </a:ext>
            </a:extLst>
          </p:cNvPr>
          <p:cNvSpPr>
            <a:spLocks noGrp="1"/>
          </p:cNvSpPr>
          <p:nvPr>
            <p:ph idx="1"/>
          </p:nvPr>
        </p:nvSpPr>
        <p:spPr/>
        <p:txBody>
          <a:bodyPr/>
          <a:lstStyle/>
          <a:p>
            <a:r>
              <a:rPr lang="en-IN" dirty="0">
                <a:solidFill>
                  <a:srgbClr val="333333"/>
                </a:solidFill>
                <a:latin typeface="Merriweather"/>
              </a:rPr>
              <a:t>D</a:t>
            </a:r>
            <a:r>
              <a:rPr lang="en-IN" b="0" i="0" dirty="0">
                <a:solidFill>
                  <a:srgbClr val="333333"/>
                </a:solidFill>
                <a:effectLst/>
                <a:latin typeface="Merriweather"/>
              </a:rPr>
              <a:t>evelop a machine learning model to detect fraudulent transactions based on the historical transactional data of customers with a pool of merchants so that </a:t>
            </a:r>
            <a:r>
              <a:rPr lang="en-IN" b="0" i="0" dirty="0" err="1">
                <a:solidFill>
                  <a:srgbClr val="333333"/>
                </a:solidFill>
                <a:effectLst/>
                <a:latin typeface="Merriweather"/>
              </a:rPr>
              <a:t>Finex</a:t>
            </a:r>
            <a:r>
              <a:rPr lang="en-IN" b="0" i="0" dirty="0">
                <a:solidFill>
                  <a:srgbClr val="333333"/>
                </a:solidFill>
                <a:effectLst/>
                <a:latin typeface="Merriweather"/>
              </a:rPr>
              <a:t> is vigilant enough to reduce losses incurred due to such unauthorised transactions by the fraudsters</a:t>
            </a:r>
          </a:p>
          <a:p>
            <a:r>
              <a:rPr lang="en-IN" dirty="0">
                <a:solidFill>
                  <a:srgbClr val="333333"/>
                </a:solidFill>
                <a:latin typeface="Merriweather"/>
              </a:rPr>
              <a:t>A</a:t>
            </a:r>
            <a:r>
              <a:rPr lang="en-IN" b="0" i="0" dirty="0">
                <a:solidFill>
                  <a:srgbClr val="333333"/>
                </a:solidFill>
                <a:effectLst/>
                <a:latin typeface="Merriweather"/>
              </a:rPr>
              <a:t>nalyse the business impact of the fraudulent transactions</a:t>
            </a:r>
          </a:p>
          <a:p>
            <a:r>
              <a:rPr lang="en-IN" dirty="0">
                <a:solidFill>
                  <a:srgbClr val="333333"/>
                </a:solidFill>
                <a:latin typeface="Merriweather"/>
              </a:rPr>
              <a:t>R</a:t>
            </a:r>
            <a:r>
              <a:rPr lang="en-IN" b="0" i="0" dirty="0">
                <a:solidFill>
                  <a:srgbClr val="333333"/>
                </a:solidFill>
                <a:effectLst/>
                <a:latin typeface="Merriweather"/>
              </a:rPr>
              <a:t>ecommend the optimal ways that can be adopted to mitigate the fraud risks</a:t>
            </a:r>
            <a:endParaRPr lang="en-IN" dirty="0"/>
          </a:p>
        </p:txBody>
      </p:sp>
      <p:pic>
        <p:nvPicPr>
          <p:cNvPr id="6" name="Audio 5">
            <a:hlinkClick r:id="" action="ppaction://media"/>
            <a:extLst>
              <a:ext uri="{FF2B5EF4-FFF2-40B4-BE49-F238E27FC236}">
                <a16:creationId xmlns:a16="http://schemas.microsoft.com/office/drawing/2014/main" id="{ACAFD449-8CC2-46C9-A74C-5CCCBA2E0B6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02375251"/>
      </p:ext>
    </p:extLst>
  </p:cSld>
  <p:clrMapOvr>
    <a:masterClrMapping/>
  </p:clrMapOvr>
  <mc:AlternateContent xmlns:mc="http://schemas.openxmlformats.org/markup-compatibility/2006">
    <mc:Choice xmlns:p14="http://schemas.microsoft.com/office/powerpoint/2010/main" Requires="p14">
      <p:transition spd="slow" p14:dur="2000" advTm="31450"/>
    </mc:Choice>
    <mc:Fallback>
      <p:transition spd="slow" advTm="31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15" x="241300" y="411163"/>
          <p14:tracePt t="232" x="250825" y="428625"/>
          <p14:tracePt t="243" x="357188" y="598488"/>
          <p14:tracePt t="256" x="482600" y="750888"/>
          <p14:tracePt t="273" x="776288" y="1062038"/>
          <p14:tracePt t="289" x="1044575" y="1322388"/>
          <p14:tracePt t="306" x="1285875" y="1544638"/>
          <p14:tracePt t="323" x="1393825" y="1643063"/>
          <p14:tracePt t="339" x="1751013" y="1946275"/>
          <p14:tracePt t="356" x="2187575" y="2259013"/>
          <p14:tracePt t="373" x="2544763" y="2482850"/>
          <p14:tracePt t="389" x="2901950" y="2714625"/>
          <p14:tracePt t="406" x="3241675" y="2894013"/>
          <p14:tracePt t="422" x="3473450" y="3027363"/>
          <p14:tracePt t="439" x="3608388" y="3116263"/>
          <p14:tracePt t="456" x="3679825" y="3170238"/>
          <p14:tracePt t="473" x="3867150" y="3295650"/>
          <p14:tracePt t="489" x="3929063" y="3340100"/>
          <p14:tracePt t="505" x="4000500" y="3375025"/>
          <p14:tracePt t="522" x="4010025" y="3394075"/>
          <p14:tracePt t="539" x="4044950" y="3411538"/>
          <p14:tracePt t="555" x="4044950" y="3419475"/>
          <p14:tracePt t="979" x="4044950" y="3411538"/>
          <p14:tracePt t="1407" x="4044950" y="3419475"/>
          <p14:tracePt t="29231" x="4044950" y="3411538"/>
          <p14:tracePt t="29240" x="4044950" y="3375025"/>
          <p14:tracePt t="29252" x="4044950" y="3295650"/>
          <p14:tracePt t="29262" x="4044950" y="3268663"/>
          <p14:tracePt t="29277" x="4044950" y="3098800"/>
          <p14:tracePt t="29294" x="4044950" y="3009900"/>
          <p14:tracePt t="29311" x="4054475" y="2928938"/>
          <p14:tracePt t="29327" x="4054475" y="2884488"/>
          <p14:tracePt t="29344" x="4054475" y="2857500"/>
          <p14:tracePt t="29361" x="4054475" y="2847975"/>
          <p14:tracePt t="29467" x="4044950" y="2847975"/>
          <p14:tracePt t="29486" x="4037013" y="2857500"/>
          <p14:tracePt t="29496" x="4037013" y="2874963"/>
          <p14:tracePt t="29511" x="4027488" y="2928938"/>
          <p14:tracePt t="29527" x="4017963" y="3000375"/>
          <p14:tracePt t="29545" x="4010025" y="3143250"/>
          <p14:tracePt t="29561" x="4010025" y="3295650"/>
          <p14:tracePt t="29577" x="4010025" y="3394075"/>
          <p14:tracePt t="29595" x="4010025" y="3536950"/>
          <p14:tracePt t="29610" x="4010025" y="3554413"/>
          <p14:tracePt t="29627" x="4017963" y="3633788"/>
          <p14:tracePt t="29643" x="4027488" y="3660775"/>
          <p14:tracePt t="29660" x="4027488" y="3697288"/>
          <p14:tracePt t="29677" x="4027488" y="3705225"/>
          <p14:tracePt t="30102" x="4037013" y="3705225"/>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95F1D-B828-43A2-B5BF-FC8C60EC9D80}"/>
              </a:ext>
            </a:extLst>
          </p:cNvPr>
          <p:cNvSpPr>
            <a:spLocks noGrp="1"/>
          </p:cNvSpPr>
          <p:nvPr>
            <p:ph type="title"/>
          </p:nvPr>
        </p:nvSpPr>
        <p:spPr>
          <a:xfrm>
            <a:off x="458694" y="100716"/>
            <a:ext cx="10895106" cy="1325563"/>
          </a:xfrm>
        </p:spPr>
        <p:txBody>
          <a:bodyPr/>
          <a:lstStyle/>
          <a:p>
            <a:r>
              <a:rPr lang="en-IN" dirty="0"/>
              <a:t>ANALYSIS APPROACH</a:t>
            </a:r>
          </a:p>
        </p:txBody>
      </p:sp>
      <p:sp>
        <p:nvSpPr>
          <p:cNvPr id="3" name="Content Placeholder 2">
            <a:extLst>
              <a:ext uri="{FF2B5EF4-FFF2-40B4-BE49-F238E27FC236}">
                <a16:creationId xmlns:a16="http://schemas.microsoft.com/office/drawing/2014/main" id="{D332EEFA-75B7-4917-8B45-F3CAF2869A80}"/>
              </a:ext>
            </a:extLst>
          </p:cNvPr>
          <p:cNvSpPr>
            <a:spLocks noGrp="1"/>
          </p:cNvSpPr>
          <p:nvPr>
            <p:ph idx="1"/>
          </p:nvPr>
        </p:nvSpPr>
        <p:spPr>
          <a:xfrm>
            <a:off x="458694" y="1578389"/>
            <a:ext cx="11274612" cy="5060950"/>
          </a:xfrm>
        </p:spPr>
        <p:txBody>
          <a:bodyPr>
            <a:normAutofit fontScale="70000" lnSpcReduction="20000"/>
          </a:bodyPr>
          <a:lstStyle/>
          <a:p>
            <a:r>
              <a:rPr lang="en-IN" dirty="0"/>
              <a:t>Basic data cleaning steps like removing of irrelevant columns from dataset and creation of relevant columns like age were performed</a:t>
            </a:r>
          </a:p>
          <a:p>
            <a:r>
              <a:rPr lang="en-IN" dirty="0"/>
              <a:t>Outliers were treated by capping them to the 99</a:t>
            </a:r>
            <a:r>
              <a:rPr lang="en-IN" baseline="30000" dirty="0"/>
              <a:t>th</a:t>
            </a:r>
            <a:r>
              <a:rPr lang="en-IN" dirty="0"/>
              <a:t> percentile values</a:t>
            </a:r>
          </a:p>
          <a:p>
            <a:r>
              <a:rPr lang="en-IN" dirty="0"/>
              <a:t>One hot encoding was done for the categorical variables</a:t>
            </a:r>
          </a:p>
          <a:p>
            <a:r>
              <a:rPr lang="en-IN" dirty="0"/>
              <a:t>EDA was performed on both categorical and continuous variables and some key insights were drawn.</a:t>
            </a:r>
          </a:p>
          <a:p>
            <a:r>
              <a:rPr lang="en-IN" dirty="0"/>
              <a:t>Standardisation of the numerical variables were done</a:t>
            </a:r>
          </a:p>
          <a:p>
            <a:r>
              <a:rPr lang="en-IN" dirty="0"/>
              <a:t>Imbalance in the dataset was treated with SMOTE technique</a:t>
            </a:r>
          </a:p>
          <a:p>
            <a:r>
              <a:rPr lang="en-IN" dirty="0"/>
              <a:t>Different models were evaluated with recall as the most important metric, and random forest was found out to be the most efficient model to detect fraudulent transactions.</a:t>
            </a:r>
          </a:p>
          <a:p>
            <a:r>
              <a:rPr lang="en-IN" dirty="0"/>
              <a:t>Most important variables impacting the business model was identified.</a:t>
            </a:r>
          </a:p>
          <a:p>
            <a:r>
              <a:rPr lang="en-IN" dirty="0"/>
              <a:t>Cost Benefit analysis was performed to analyse how efficient the model that was built is.</a:t>
            </a:r>
          </a:p>
          <a:p>
            <a:endParaRPr lang="en-IN" dirty="0"/>
          </a:p>
        </p:txBody>
      </p:sp>
      <p:pic>
        <p:nvPicPr>
          <p:cNvPr id="6" name="Audio 5">
            <a:hlinkClick r:id="" action="ppaction://media"/>
            <a:extLst>
              <a:ext uri="{FF2B5EF4-FFF2-40B4-BE49-F238E27FC236}">
                <a16:creationId xmlns:a16="http://schemas.microsoft.com/office/drawing/2014/main" id="{6E8B92CF-B49F-4486-8FEE-C462CD0883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68555422"/>
      </p:ext>
    </p:extLst>
  </p:cSld>
  <p:clrMapOvr>
    <a:masterClrMapping/>
  </p:clrMapOvr>
  <mc:AlternateContent xmlns:mc="http://schemas.openxmlformats.org/markup-compatibility/2006">
    <mc:Choice xmlns:p14="http://schemas.microsoft.com/office/powerpoint/2010/main" Requires="p14">
      <p:transition spd="slow" p14:dur="2000" advTm="71786"/>
    </mc:Choice>
    <mc:Fallback>
      <p:transition spd="slow" advTm="71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218" x="4037013" y="3687763"/>
          <p14:tracePt t="1234" x="4027488" y="3652838"/>
          <p14:tracePt t="1242" x="4027488" y="3625850"/>
          <p14:tracePt t="1256" x="4027488" y="3589338"/>
          <p14:tracePt t="1273" x="4054475" y="3527425"/>
          <p14:tracePt t="1290" x="4098925" y="3473450"/>
          <p14:tracePt t="1306" x="4108450" y="3429000"/>
          <p14:tracePt t="1323" x="4116388" y="3411538"/>
          <p14:tracePt t="1339" x="4133850" y="3322638"/>
          <p14:tracePt t="1356" x="4179888" y="3160713"/>
          <p14:tracePt t="1373" x="4214813" y="3027363"/>
          <p14:tracePt t="1389" x="4268788" y="2901950"/>
          <p14:tracePt t="1406" x="4303713" y="2776538"/>
          <p14:tracePt t="1422" x="4330700" y="2697163"/>
          <p14:tracePt t="1439" x="4348163" y="2616200"/>
          <p14:tracePt t="1456" x="4367213" y="2571750"/>
          <p14:tracePt t="1472" x="4384675" y="2509838"/>
          <p14:tracePt t="1490" x="4429125" y="2419350"/>
          <p14:tracePt t="1506" x="4446588" y="2357438"/>
          <p14:tracePt t="1522" x="4456113" y="2347913"/>
          <p14:tracePt t="1539" x="4500563" y="2251075"/>
          <p14:tracePt t="1556" x="4537075" y="2170113"/>
          <p14:tracePt t="1572" x="4572000" y="2108200"/>
          <p14:tracePt t="1589" x="4598988" y="2044700"/>
          <p14:tracePt t="1606" x="4633913" y="2000250"/>
          <p14:tracePt t="1622" x="4643438" y="1982788"/>
          <p14:tracePt t="1639" x="4652963" y="1973263"/>
          <p14:tracePt t="1656" x="4652963" y="1965325"/>
          <p14:tracePt t="1690" x="4652963" y="1955800"/>
          <p14:tracePt t="1706" x="4660900" y="1946275"/>
          <p14:tracePt t="1751" x="4670425" y="1928813"/>
          <p14:tracePt t="1763" x="4687888" y="1884363"/>
          <p14:tracePt t="1773" x="4697413" y="1857375"/>
          <p14:tracePt t="1789" x="4705350" y="1830388"/>
          <p14:tracePt t="1806" x="4714875" y="1812925"/>
          <p14:tracePt t="1992" x="4724400" y="1812925"/>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7D120-C3BB-421A-BB95-4A104FAF6EE2}"/>
              </a:ext>
            </a:extLst>
          </p:cNvPr>
          <p:cNvSpPr>
            <a:spLocks noGrp="1"/>
          </p:cNvSpPr>
          <p:nvPr>
            <p:ph type="title"/>
          </p:nvPr>
        </p:nvSpPr>
        <p:spPr>
          <a:xfrm>
            <a:off x="405685" y="0"/>
            <a:ext cx="10895106" cy="1325563"/>
          </a:xfrm>
        </p:spPr>
        <p:txBody>
          <a:bodyPr/>
          <a:lstStyle/>
          <a:p>
            <a:pPr algn="ctr"/>
            <a:r>
              <a:rPr lang="en-IN" dirty="0"/>
              <a:t>KEY INSIGHTS FROM EDA</a:t>
            </a:r>
          </a:p>
        </p:txBody>
      </p:sp>
      <p:pic>
        <p:nvPicPr>
          <p:cNvPr id="7" name="Picture 6">
            <a:extLst>
              <a:ext uri="{FF2B5EF4-FFF2-40B4-BE49-F238E27FC236}">
                <a16:creationId xmlns:a16="http://schemas.microsoft.com/office/drawing/2014/main" id="{38A59C34-8549-4CB9-BDBD-C9562453BAC9}"/>
              </a:ext>
            </a:extLst>
          </p:cNvPr>
          <p:cNvPicPr>
            <a:picLocks noChangeAspect="1"/>
          </p:cNvPicPr>
          <p:nvPr/>
        </p:nvPicPr>
        <p:blipFill>
          <a:blip r:embed="rId4"/>
          <a:stretch>
            <a:fillRect/>
          </a:stretch>
        </p:blipFill>
        <p:spPr>
          <a:xfrm>
            <a:off x="733425" y="1325563"/>
            <a:ext cx="4752975" cy="3104055"/>
          </a:xfrm>
          <a:prstGeom prst="rect">
            <a:avLst/>
          </a:prstGeom>
        </p:spPr>
      </p:pic>
      <p:sp>
        <p:nvSpPr>
          <p:cNvPr id="9" name="TextBox 8">
            <a:extLst>
              <a:ext uri="{FF2B5EF4-FFF2-40B4-BE49-F238E27FC236}">
                <a16:creationId xmlns:a16="http://schemas.microsoft.com/office/drawing/2014/main" id="{6C4B6A1D-D35F-4F46-887D-F0F4FCFEA7A4}"/>
              </a:ext>
            </a:extLst>
          </p:cNvPr>
          <p:cNvSpPr txBox="1"/>
          <p:nvPr/>
        </p:nvSpPr>
        <p:spPr>
          <a:xfrm>
            <a:off x="583095" y="4609107"/>
            <a:ext cx="5698435" cy="2123658"/>
          </a:xfrm>
          <a:prstGeom prst="rect">
            <a:avLst/>
          </a:prstGeom>
          <a:noFill/>
        </p:spPr>
        <p:txBody>
          <a:bodyPr wrap="square" rtlCol="0">
            <a:spAutoFit/>
          </a:bodyPr>
          <a:lstStyle/>
          <a:p>
            <a:r>
              <a:rPr lang="en-IN" b="1" dirty="0"/>
              <a:t>Categories with most fraudulent transactions:</a:t>
            </a:r>
          </a:p>
          <a:p>
            <a:endParaRPr lang="en-IN" dirty="0"/>
          </a:p>
          <a:p>
            <a:pPr marL="285750" indent="-285750">
              <a:buFont typeface="Arial" panose="020B0604020202020204" pitchFamily="34" charset="0"/>
              <a:buChar char="•"/>
            </a:pPr>
            <a:r>
              <a:rPr lang="en-IN" sz="1600" dirty="0"/>
              <a:t>Card swiping POS like groceries and shopping and online transactions like shopping and miscellaneous, and gas transport are the five categories with the most fraudulent transactions</a:t>
            </a:r>
          </a:p>
          <a:p>
            <a:pPr marL="285750" indent="-285750">
              <a:buFont typeface="Arial" panose="020B0604020202020204" pitchFamily="34" charset="0"/>
              <a:buChar char="•"/>
            </a:pPr>
            <a:r>
              <a:rPr lang="en-IN" sz="1600" dirty="0"/>
              <a:t>So there is a need to be vigilant enough for transactions that belong to the mentioned five categories  </a:t>
            </a:r>
          </a:p>
        </p:txBody>
      </p:sp>
      <p:pic>
        <p:nvPicPr>
          <p:cNvPr id="11" name="Picture 10">
            <a:extLst>
              <a:ext uri="{FF2B5EF4-FFF2-40B4-BE49-F238E27FC236}">
                <a16:creationId xmlns:a16="http://schemas.microsoft.com/office/drawing/2014/main" id="{C8AD166B-A25D-4F9E-9C63-CBE10B380448}"/>
              </a:ext>
            </a:extLst>
          </p:cNvPr>
          <p:cNvPicPr>
            <a:picLocks noChangeAspect="1"/>
          </p:cNvPicPr>
          <p:nvPr/>
        </p:nvPicPr>
        <p:blipFill>
          <a:blip r:embed="rId5"/>
          <a:stretch>
            <a:fillRect/>
          </a:stretch>
        </p:blipFill>
        <p:spPr>
          <a:xfrm>
            <a:off x="6918326" y="1415307"/>
            <a:ext cx="4752974" cy="3104055"/>
          </a:xfrm>
          <a:prstGeom prst="rect">
            <a:avLst/>
          </a:prstGeom>
        </p:spPr>
      </p:pic>
      <p:sp>
        <p:nvSpPr>
          <p:cNvPr id="12" name="TextBox 11">
            <a:extLst>
              <a:ext uri="{FF2B5EF4-FFF2-40B4-BE49-F238E27FC236}">
                <a16:creationId xmlns:a16="http://schemas.microsoft.com/office/drawing/2014/main" id="{9A844039-7362-4AE5-A99B-792FE02D4D03}"/>
              </a:ext>
            </a:extLst>
          </p:cNvPr>
          <p:cNvSpPr txBox="1"/>
          <p:nvPr/>
        </p:nvSpPr>
        <p:spPr>
          <a:xfrm>
            <a:off x="6281530" y="4609107"/>
            <a:ext cx="5698435" cy="2123658"/>
          </a:xfrm>
          <a:prstGeom prst="rect">
            <a:avLst/>
          </a:prstGeom>
          <a:noFill/>
        </p:spPr>
        <p:txBody>
          <a:bodyPr wrap="square" rtlCol="0">
            <a:spAutoFit/>
          </a:bodyPr>
          <a:lstStyle/>
          <a:p>
            <a:r>
              <a:rPr lang="en-IN" b="1" dirty="0"/>
              <a:t>Merchants with most fraudulent transactions:</a:t>
            </a:r>
          </a:p>
          <a:p>
            <a:endParaRPr lang="en-IN" dirty="0"/>
          </a:p>
          <a:p>
            <a:pPr marL="285750" indent="-285750">
              <a:buFont typeface="Arial" panose="020B0604020202020204" pitchFamily="34" charset="0"/>
              <a:buChar char="•"/>
            </a:pPr>
            <a:r>
              <a:rPr lang="en-IN" sz="1600" dirty="0"/>
              <a:t>The 5 merchants via which most of the fraudulent transactions take place are: </a:t>
            </a:r>
            <a:r>
              <a:rPr lang="en-IN" sz="1600" dirty="0" err="1"/>
              <a:t>fraud_Kilback</a:t>
            </a:r>
            <a:r>
              <a:rPr lang="en-IN" sz="1600" dirty="0"/>
              <a:t> LLC, </a:t>
            </a:r>
            <a:r>
              <a:rPr lang="en-IN" sz="1600" dirty="0" err="1"/>
              <a:t>fraud_Kozey</a:t>
            </a:r>
            <a:r>
              <a:rPr lang="en-IN" sz="1600" dirty="0"/>
              <a:t>-Boehm, </a:t>
            </a:r>
            <a:r>
              <a:rPr lang="en-IN" sz="1600" dirty="0" err="1"/>
              <a:t>fraud_Rau</a:t>
            </a:r>
            <a:r>
              <a:rPr lang="en-IN" sz="1600" dirty="0"/>
              <a:t> and Sons, </a:t>
            </a:r>
            <a:r>
              <a:rPr lang="en-IN" sz="1600" dirty="0" err="1"/>
              <a:t>fraud_Doyle</a:t>
            </a:r>
            <a:r>
              <a:rPr lang="en-IN" sz="1600" dirty="0"/>
              <a:t> Ltd and </a:t>
            </a:r>
            <a:r>
              <a:rPr lang="en-IN" sz="1600" dirty="0" err="1"/>
              <a:t>fraud_Terry-Huel</a:t>
            </a:r>
            <a:endParaRPr lang="en-IN" sz="1600" dirty="0"/>
          </a:p>
          <a:p>
            <a:pPr marL="285750" indent="-285750">
              <a:buFont typeface="Arial" panose="020B0604020202020204" pitchFamily="34" charset="0"/>
              <a:buChar char="•"/>
            </a:pPr>
            <a:r>
              <a:rPr lang="en-IN" sz="1600" dirty="0"/>
              <a:t>So transactions via these merchants needs to be monitored carefully</a:t>
            </a:r>
          </a:p>
        </p:txBody>
      </p:sp>
      <p:pic>
        <p:nvPicPr>
          <p:cNvPr id="15" name="Audio 14">
            <a:hlinkClick r:id="" action="ppaction://media"/>
            <a:extLst>
              <a:ext uri="{FF2B5EF4-FFF2-40B4-BE49-F238E27FC236}">
                <a16:creationId xmlns:a16="http://schemas.microsoft.com/office/drawing/2014/main" id="{208ADFF0-170C-4688-A91C-FFE815BE01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90714800"/>
      </p:ext>
    </p:extLst>
  </p:cSld>
  <p:clrMapOvr>
    <a:masterClrMapping/>
  </p:clrMapOvr>
  <mc:AlternateContent xmlns:mc="http://schemas.openxmlformats.org/markup-compatibility/2006">
    <mc:Choice xmlns:p14="http://schemas.microsoft.com/office/powerpoint/2010/main" Requires="p14">
      <p:transition spd="slow" p14:dur="2000" advTm="60179"/>
    </mc:Choice>
    <mc:Fallback>
      <p:transition spd="slow" advTm="60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p:ext uri="{3A86A75C-4F4B-4683-9AE1-C65F6400EC91}">
      <p14:laserTraceLst xmlns:p14="http://schemas.microsoft.com/office/powerpoint/2010/main">
        <p14:tracePtLst>
          <p14:tracePt t="1408" x="4724400" y="1822450"/>
          <p14:tracePt t="1584" x="4741863" y="1822450"/>
          <p14:tracePt t="1593" x="4759325" y="1812925"/>
          <p14:tracePt t="1602" x="4840288" y="1758950"/>
          <p14:tracePt t="1615" x="4875213" y="1714500"/>
          <p14:tracePt t="1632" x="5010150" y="1544638"/>
          <p14:tracePt t="1648" x="5197475" y="1285875"/>
          <p14:tracePt t="1665" x="5384800" y="1062038"/>
          <p14:tracePt t="1682" x="5608638" y="866775"/>
          <p14:tracePt t="1698" x="5813425" y="776288"/>
          <p14:tracePt t="1715" x="6010275" y="723900"/>
          <p14:tracePt t="1732" x="6126163" y="714375"/>
          <p14:tracePt t="1748" x="6153150" y="714375"/>
          <p14:tracePt t="1783" x="6170613" y="731838"/>
          <p14:tracePt t="1799" x="6224588" y="911225"/>
          <p14:tracePt t="1815" x="6242050" y="946150"/>
          <p14:tracePt t="1832" x="6259513" y="1285875"/>
          <p14:tracePt t="1848" x="6269038" y="1589088"/>
          <p14:tracePt t="1865" x="6269038" y="1795463"/>
          <p14:tracePt t="1882" x="6259513" y="1893888"/>
          <p14:tracePt t="1899" x="6259513" y="1938338"/>
          <p14:tracePt t="1915" x="6251575" y="1990725"/>
          <p14:tracePt t="1932" x="6251575" y="2027238"/>
          <p14:tracePt t="1948" x="6251575" y="2081213"/>
          <p14:tracePt t="1965" x="6242050" y="2108200"/>
          <p14:tracePt t="1981" x="6242050" y="2133600"/>
          <p14:tracePt t="1998" x="6215063" y="2268538"/>
          <p14:tracePt t="2014" x="6215063" y="2286000"/>
          <p14:tracePt t="2031" x="6197600" y="2357438"/>
          <p14:tracePt t="2048" x="6188075" y="2411413"/>
          <p14:tracePt t="2064" x="6188075" y="2428875"/>
          <p14:tracePt t="2152" x="6180138" y="2428875"/>
          <p14:tracePt t="2165" x="6170613" y="2428875"/>
          <p14:tracePt t="2260" x="6161088" y="2428875"/>
          <p14:tracePt t="2272" x="6153150" y="2428875"/>
          <p14:tracePt t="2296" x="6153150" y="2419350"/>
          <p14:tracePt t="2308" x="6153150" y="2411413"/>
          <p14:tracePt t="2318" x="6153150" y="2401888"/>
          <p14:tracePt t="2331" x="6170613" y="2384425"/>
          <p14:tracePt t="2348" x="6170613" y="2366963"/>
          <p14:tracePt t="2365" x="6170613" y="2295525"/>
          <p14:tracePt t="2381" x="6153150" y="2214563"/>
          <p14:tracePt t="2398" x="6143625" y="2170113"/>
          <p14:tracePt t="2414" x="6108700" y="1785938"/>
          <p14:tracePt t="2431" x="6099175" y="1687513"/>
          <p14:tracePt t="2447" x="6054725" y="1536700"/>
          <p14:tracePt t="2464" x="5956300" y="1419225"/>
          <p14:tracePt t="2480" x="5875338" y="1419225"/>
          <p14:tracePt t="2497" x="5813425" y="1455738"/>
          <p14:tracePt t="2514" x="5813425" y="1500188"/>
          <p14:tracePt t="2649" x="5795963" y="1509713"/>
          <p14:tracePt t="2657" x="5795963" y="1517650"/>
          <p14:tracePt t="2672" x="5759450" y="1589088"/>
          <p14:tracePt t="2682" x="5697538" y="1687513"/>
          <p14:tracePt t="2697" x="5465763" y="1990725"/>
          <p14:tracePt t="2714" x="5276850" y="2179638"/>
          <p14:tracePt t="2730" x="5027613" y="2571750"/>
          <p14:tracePt t="2747" x="4813300" y="2884488"/>
          <p14:tracePt t="2763" x="4660900" y="3036888"/>
          <p14:tracePt t="2780" x="4633913" y="3054350"/>
          <p14:tracePt t="2892" x="4633913" y="3044825"/>
          <p14:tracePt t="2901" x="4625975" y="3036888"/>
          <p14:tracePt t="2914" x="4625975" y="3009900"/>
          <p14:tracePt t="2930" x="4625975" y="2946400"/>
          <p14:tracePt t="2947" x="4625975" y="2911475"/>
          <p14:tracePt t="2963" x="4616450" y="2830513"/>
          <p14:tracePt t="2980" x="4616450" y="2741613"/>
          <p14:tracePt t="2997" x="4616450" y="2732088"/>
          <p14:tracePt t="3013" x="4608513" y="2660650"/>
          <p14:tracePt t="3030" x="4598988" y="2633663"/>
          <p14:tracePt t="3047" x="4598988" y="2625725"/>
          <p14:tracePt t="3140" x="4589463" y="2625725"/>
          <p14:tracePt t="3163" x="4581525" y="2625725"/>
          <p14:tracePt t="3167" x="4572000" y="2625725"/>
          <p14:tracePt t="3180" x="4562475" y="2625725"/>
          <p14:tracePt t="3199" x="4545013" y="2616200"/>
          <p14:tracePt t="3213" x="4518025" y="2598738"/>
          <p14:tracePt t="3230" x="4394200" y="2527300"/>
          <p14:tracePt t="3246" x="4197350" y="2428875"/>
          <p14:tracePt t="3263" x="4010025" y="2339975"/>
          <p14:tracePt t="3280" x="3732213" y="2197100"/>
          <p14:tracePt t="3296" x="3446463" y="2081213"/>
          <p14:tracePt t="3313" x="3187700" y="1965325"/>
          <p14:tracePt t="3330" x="3027363" y="1919288"/>
          <p14:tracePt t="3346" x="2840038" y="1874838"/>
          <p14:tracePt t="3363" x="2768600" y="1866900"/>
          <p14:tracePt t="3379" x="2660650" y="1857375"/>
          <p14:tracePt t="3396" x="2643188" y="1857375"/>
          <p14:tracePt t="3413" x="2554288" y="1857375"/>
          <p14:tracePt t="3429" x="2438400" y="1893888"/>
          <p14:tracePt t="3446" x="2312988" y="2000250"/>
          <p14:tracePt t="3463" x="2170113" y="2179638"/>
          <p14:tracePt t="3479" x="1938338" y="2509838"/>
          <p14:tracePt t="3496" x="1724025" y="2894013"/>
          <p14:tracePt t="3513" x="1509713" y="3268663"/>
          <p14:tracePt t="3529" x="1411288" y="3455988"/>
          <p14:tracePt t="3530" x="1384300" y="3490913"/>
          <p14:tracePt t="3546" x="1322388" y="3714750"/>
          <p14:tracePt t="3563" x="1303338" y="3803650"/>
          <p14:tracePt t="3579" x="1295400" y="3911600"/>
          <p14:tracePt t="3596" x="1295400" y="3938588"/>
          <p14:tracePt t="3613" x="1295400" y="4010025"/>
          <p14:tracePt t="3629" x="1322388" y="4089400"/>
          <p14:tracePt t="3646" x="1357313" y="4179888"/>
          <p14:tracePt t="3663" x="1401763" y="4224338"/>
          <p14:tracePt t="3679" x="1438275" y="4251325"/>
          <p14:tracePt t="3696" x="1490663" y="4303713"/>
          <p14:tracePt t="3712" x="1598613" y="4348163"/>
          <p14:tracePt t="3729" x="1670050" y="4367213"/>
          <p14:tracePt t="3746" x="1874838" y="4375150"/>
          <p14:tracePt t="3762" x="1982788" y="4375150"/>
          <p14:tracePt t="3779" x="2197100" y="4367213"/>
          <p14:tracePt t="3796" x="2384425" y="4330700"/>
          <p14:tracePt t="3812" x="2455863" y="4322763"/>
          <p14:tracePt t="3829" x="2571750" y="4295775"/>
          <p14:tracePt t="3846" x="2670175" y="4268788"/>
          <p14:tracePt t="3862" x="2714625" y="4241800"/>
          <p14:tracePt t="3879" x="2714625" y="4224338"/>
          <p14:tracePt t="3896" x="2724150" y="4205288"/>
          <p14:tracePt t="3912" x="2732088" y="4179888"/>
          <p14:tracePt t="3929" x="2732088" y="4160838"/>
          <p14:tracePt t="3946" x="2741613" y="4133850"/>
          <p14:tracePt t="3962" x="2751138" y="4108450"/>
          <p14:tracePt t="3979" x="2751138" y="4089400"/>
          <p14:tracePt t="4015" x="2751138" y="4081463"/>
          <p14:tracePt t="4192" x="2751138" y="4071938"/>
          <p14:tracePt t="6944" x="2751138" y="4062413"/>
          <p14:tracePt t="6964" x="2751138" y="4054475"/>
          <p14:tracePt t="6980" x="2751138" y="4044950"/>
          <p14:tracePt t="6989" x="2751138" y="4037013"/>
          <p14:tracePt t="7000" x="2751138" y="4010025"/>
          <p14:tracePt t="7010" x="2751138" y="3990975"/>
          <p14:tracePt t="7026" x="2751138" y="3965575"/>
          <p14:tracePt t="7043" x="2751138" y="3919538"/>
          <p14:tracePt t="7060" x="2751138" y="3857625"/>
          <p14:tracePt t="7076" x="2751138" y="3813175"/>
          <p14:tracePt t="7093" x="2751138" y="3759200"/>
          <p14:tracePt t="7110" x="2751138" y="3724275"/>
          <p14:tracePt t="7127" x="2732088" y="3679825"/>
          <p14:tracePt t="7143" x="2724150" y="3652838"/>
          <p14:tracePt t="7160" x="2714625" y="3633788"/>
          <p14:tracePt t="7164" x="2697163" y="3625850"/>
          <p14:tracePt t="7176" x="2687638" y="3616325"/>
          <p14:tracePt t="7193" x="2625725" y="3589338"/>
          <p14:tracePt t="7210" x="2562225" y="3581400"/>
          <p14:tracePt t="7226" x="2509838" y="3581400"/>
          <p14:tracePt t="7272" x="2490788" y="3598863"/>
          <p14:tracePt t="7283" x="2490788" y="3616325"/>
          <p14:tracePt t="7295" x="2465388" y="3687763"/>
          <p14:tracePt t="7309" x="2428875" y="3795713"/>
          <p14:tracePt t="7326" x="2384425" y="3894138"/>
          <p14:tracePt t="7342" x="2295525" y="4098925"/>
          <p14:tracePt t="7359" x="2259013" y="4187825"/>
          <p14:tracePt t="7376" x="2179638" y="4348163"/>
          <p14:tracePt t="7392" x="2098675" y="4510088"/>
          <p14:tracePt t="7409" x="2054225" y="4608513"/>
          <p14:tracePt t="7425" x="2017713" y="4705350"/>
          <p14:tracePt t="7442" x="1990725" y="4751388"/>
          <p14:tracePt t="7459" x="1973263" y="4776788"/>
          <p14:tracePt t="7475" x="1973263" y="4786313"/>
          <p14:tracePt t="7553" x="1965325" y="4795838"/>
          <p14:tracePt t="7564" x="1946275" y="4822825"/>
          <p14:tracePt t="7576" x="1919288" y="4848225"/>
          <p14:tracePt t="7592" x="1822450" y="4894263"/>
          <p14:tracePt t="7609" x="1751013" y="4902200"/>
          <p14:tracePt t="7768" x="1751013" y="4894263"/>
          <p14:tracePt t="7780" x="1803400" y="4840288"/>
          <p14:tracePt t="7792" x="1803400" y="4830763"/>
          <p14:tracePt t="7809" x="1812925" y="4822825"/>
          <p14:tracePt t="7825" x="1822450" y="4822825"/>
          <p14:tracePt t="7859" x="1822450" y="4813300"/>
          <p14:tracePt t="7883" x="1822450" y="4803775"/>
          <p14:tracePt t="7895" x="1822450" y="4795838"/>
          <p14:tracePt t="7907" x="1822450" y="4776788"/>
          <p14:tracePt t="7911" x="1822450" y="4768850"/>
          <p14:tracePt t="7925" x="1812925" y="4732338"/>
          <p14:tracePt t="7942" x="1803400" y="4714875"/>
          <p14:tracePt t="7958" x="1785938" y="4660900"/>
          <p14:tracePt t="7975" x="1758950" y="4608513"/>
          <p14:tracePt t="7992" x="1724025" y="4545013"/>
          <p14:tracePt t="8008" x="1687513" y="4465638"/>
          <p14:tracePt t="8025" x="1643063" y="4384675"/>
          <p14:tracePt t="8042" x="1616075" y="4330700"/>
          <p14:tracePt t="8058" x="1589088" y="4303713"/>
          <p14:tracePt t="8075" x="1562100" y="4251325"/>
          <p14:tracePt t="8092" x="1554163" y="4232275"/>
          <p14:tracePt t="8108" x="1517650" y="4187825"/>
          <p14:tracePt t="8125" x="1482725" y="4143375"/>
          <p14:tracePt t="8142" x="1465263" y="4133850"/>
          <p14:tracePt t="8158" x="1393825" y="4062413"/>
          <p14:tracePt t="8175" x="1374775" y="4044950"/>
          <p14:tracePt t="8192" x="1322388" y="4017963"/>
          <p14:tracePt t="8208" x="1258888" y="3983038"/>
          <p14:tracePt t="8225" x="1214438" y="3946525"/>
          <p14:tracePt t="8241" x="1160463" y="3919538"/>
          <p14:tracePt t="8258" x="1125538" y="3894138"/>
          <p14:tracePt t="8275" x="1081088" y="3867150"/>
          <p14:tracePt t="8291" x="1062038" y="3857625"/>
          <p14:tracePt t="8308" x="1054100" y="3848100"/>
          <p14:tracePt t="8381" x="1062038" y="3902075"/>
          <p14:tracePt t="8390" x="1089025" y="3938588"/>
          <p14:tracePt t="8409" x="1143000" y="4027488"/>
          <p14:tracePt t="8425" x="1231900" y="4152900"/>
          <p14:tracePt t="8441" x="1347788" y="4259263"/>
          <p14:tracePt t="8458" x="1509713" y="4375150"/>
          <p14:tracePt t="8474" x="1714500" y="4473575"/>
          <p14:tracePt t="8491" x="1901825" y="4554538"/>
          <p14:tracePt t="8508" x="2170113" y="4652963"/>
          <p14:tracePt t="8524" x="2438400" y="4697413"/>
          <p14:tracePt t="8541" x="2544763" y="4705350"/>
          <p14:tracePt t="8558" x="2911475" y="4697413"/>
          <p14:tracePt t="8574" x="3009900" y="4670425"/>
          <p14:tracePt t="8591" x="3303588" y="4608513"/>
          <p14:tracePt t="8608" x="3581400" y="4545013"/>
          <p14:tracePt t="8624" x="3795713" y="4483100"/>
          <p14:tracePt t="8641" x="4062413" y="4411663"/>
          <p14:tracePt t="8658" x="4313238" y="4330700"/>
          <p14:tracePt t="8674" x="4491038" y="4232275"/>
          <p14:tracePt t="8691" x="4724400" y="4098925"/>
          <p14:tracePt t="8708" x="4894263" y="3990975"/>
          <p14:tracePt t="8724" x="5018088" y="3875088"/>
          <p14:tracePt t="8741" x="5062538" y="3822700"/>
          <p14:tracePt t="8758" x="5133975" y="3714750"/>
          <p14:tracePt t="8774" x="5197475" y="3581400"/>
          <p14:tracePt t="8791" x="5224463" y="3473450"/>
          <p14:tracePt t="8807" x="5241925" y="3367088"/>
          <p14:tracePt t="8824" x="5241925" y="3286125"/>
          <p14:tracePt t="8841" x="5241925" y="3160713"/>
          <p14:tracePt t="8858" x="5241925" y="3000375"/>
          <p14:tracePt t="8874" x="5224463" y="2830513"/>
          <p14:tracePt t="8891" x="5205413" y="2741613"/>
          <p14:tracePt t="8907" x="5160963" y="2589213"/>
          <p14:tracePt t="8924" x="5108575" y="2446338"/>
          <p14:tracePt t="8941" x="5081588" y="2374900"/>
          <p14:tracePt t="8957" x="4973638" y="2197100"/>
          <p14:tracePt t="8974" x="4867275" y="2054225"/>
          <p14:tracePt t="8991" x="4687888" y="1866900"/>
          <p14:tracePt t="9007" x="4500563" y="1731963"/>
          <p14:tracePt t="9024" x="4330700" y="1633538"/>
          <p14:tracePt t="9041" x="4170363" y="1544638"/>
          <p14:tracePt t="9057" x="3929063" y="1438275"/>
          <p14:tracePt t="9074" x="3741738" y="1374775"/>
          <p14:tracePt t="9090" x="3660775" y="1357313"/>
          <p14:tracePt t="9107" x="3536950" y="1347788"/>
          <p14:tracePt t="9124" x="3419475" y="1347788"/>
          <p14:tracePt t="9140" x="3394075" y="1347788"/>
          <p14:tracePt t="9157" x="3232150" y="1393825"/>
          <p14:tracePt t="9159" x="3108325" y="1446213"/>
          <p14:tracePt t="9174" x="3036888" y="1482725"/>
          <p14:tracePt t="9190" x="2911475" y="1527175"/>
          <p14:tracePt t="9207" x="2724150" y="1589088"/>
          <p14:tracePt t="9224" x="2554288" y="1625600"/>
          <p14:tracePt t="9240" x="2411413" y="1660525"/>
          <p14:tracePt t="9257" x="2303463" y="1697038"/>
          <p14:tracePt t="9274" x="2179638" y="1741488"/>
          <p14:tracePt t="9290" x="2044700" y="1803400"/>
          <p14:tracePt t="9307" x="1946275" y="1839913"/>
          <p14:tracePt t="9324" x="1803400" y="1874838"/>
          <p14:tracePt t="9340" x="1785938" y="1884363"/>
          <p14:tracePt t="9357" x="1660525" y="1919288"/>
          <p14:tracePt t="9374" x="1509713" y="1965325"/>
          <p14:tracePt t="9390" x="1411288" y="2009775"/>
          <p14:tracePt t="9407" x="1330325" y="2036763"/>
          <p14:tracePt t="9424" x="1258888" y="2062163"/>
          <p14:tracePt t="9440" x="1214438" y="2081213"/>
          <p14:tracePt t="9457" x="1187450" y="2098675"/>
          <p14:tracePt t="9473" x="1152525" y="2116138"/>
          <p14:tracePt t="9490" x="1098550" y="2160588"/>
          <p14:tracePt t="9507" x="1062038" y="2187575"/>
          <p14:tracePt t="9523" x="1044575" y="2205038"/>
          <p14:tracePt t="9540" x="1044575" y="2214563"/>
          <p14:tracePt t="9557" x="1036638" y="2214563"/>
          <p14:tracePt t="10116" x="1036638" y="2232025"/>
          <p14:tracePt t="10125" x="1036638" y="2259013"/>
          <p14:tracePt t="10140" x="1036638" y="2347913"/>
          <p14:tracePt t="10157" x="1036638" y="2384425"/>
          <p14:tracePt t="10162" x="1036638" y="2465388"/>
          <p14:tracePt t="10173" x="1027113" y="2536825"/>
          <p14:tracePt t="10190" x="1009650" y="2687638"/>
          <p14:tracePt t="10207" x="990600" y="2894013"/>
          <p14:tracePt t="10223" x="982663" y="3071813"/>
          <p14:tracePt t="10240" x="982663" y="3214688"/>
          <p14:tracePt t="10257" x="982663" y="3313113"/>
          <p14:tracePt t="10273" x="982663" y="3402013"/>
          <p14:tracePt t="10290" x="982663" y="3490913"/>
          <p14:tracePt t="10306" x="990600" y="3598863"/>
          <p14:tracePt t="10323" x="1009650" y="3652838"/>
          <p14:tracePt t="10340" x="1036638" y="3687763"/>
          <p14:tracePt t="10373" x="1062038" y="3724275"/>
          <p14:tracePt t="10389" x="1108075" y="3776663"/>
          <p14:tracePt t="10406" x="1187450" y="3830638"/>
          <p14:tracePt t="10423" x="1330325" y="3902075"/>
          <p14:tracePt t="10439" x="1517650" y="3965575"/>
          <p14:tracePt t="10456" x="1751013" y="4017963"/>
          <p14:tracePt t="10472" x="1946275" y="4062413"/>
          <p14:tracePt t="10489" x="2116138" y="4098925"/>
          <p14:tracePt t="10506" x="2330450" y="4133850"/>
          <p14:tracePt t="10522" x="2581275" y="4160838"/>
          <p14:tracePt t="10539" x="2795588" y="4160838"/>
          <p14:tracePt t="10556" x="2830513" y="4160838"/>
          <p14:tracePt t="10572" x="3089275" y="4160838"/>
          <p14:tracePt t="10589" x="3330575" y="4160838"/>
          <p14:tracePt t="10606" x="3581400" y="4152900"/>
          <p14:tracePt t="10622" x="3768725" y="4152900"/>
          <p14:tracePt t="10639" x="3983038" y="4133850"/>
          <p14:tracePt t="10656" x="4160838" y="4116388"/>
          <p14:tracePt t="10672" x="4286250" y="4108450"/>
          <p14:tracePt t="10689" x="4384675" y="4089400"/>
          <p14:tracePt t="10706" x="4438650" y="4071938"/>
          <p14:tracePt t="10722" x="4483100" y="4054475"/>
          <p14:tracePt t="10739" x="4500563" y="4037013"/>
          <p14:tracePt t="10772" x="4537075" y="4010025"/>
          <p14:tracePt t="10789" x="4554538" y="3990975"/>
          <p14:tracePt t="10806" x="4554538" y="3965575"/>
          <p14:tracePt t="10822" x="4500563" y="3938588"/>
          <p14:tracePt t="11000" x="4491038" y="3929063"/>
          <p14:tracePt t="11012" x="4483100" y="3919538"/>
          <p14:tracePt t="11022" x="4473575" y="3919538"/>
          <p14:tracePt t="11039" x="4465638" y="3919538"/>
          <p14:tracePt t="11057" x="4491038" y="3938588"/>
          <p14:tracePt t="11072" x="4608513" y="4000500"/>
          <p14:tracePt t="11089" x="4813300" y="4071938"/>
          <p14:tracePt t="11106" x="4919663" y="4098925"/>
          <p14:tracePt t="11122" x="5010150" y="4116388"/>
          <p14:tracePt t="11139" x="5108575" y="4116388"/>
          <p14:tracePt t="11156" x="5180013" y="4108450"/>
          <p14:tracePt t="11173" x="5187950" y="4089400"/>
          <p14:tracePt t="11189" x="5259388" y="4054475"/>
          <p14:tracePt t="11205" x="5330825" y="4010025"/>
          <p14:tracePt t="11222" x="5384800" y="3965575"/>
          <p14:tracePt t="11238" x="5438775" y="3902075"/>
          <p14:tracePt t="11255" x="5483225" y="3813175"/>
          <p14:tracePt t="11272" x="5518150" y="3714750"/>
          <p14:tracePt t="11288" x="5537200" y="3660775"/>
          <p14:tracePt t="11305" x="5554663" y="3589338"/>
          <p14:tracePt t="11322" x="5572125" y="3482975"/>
          <p14:tracePt t="11338" x="5581650" y="3394075"/>
          <p14:tracePt t="11355" x="5581650" y="3330575"/>
          <p14:tracePt t="11372" x="5581650" y="3322638"/>
          <p14:tracePt t="11388" x="5572125" y="3276600"/>
          <p14:tracePt t="11405" x="5545138" y="3224213"/>
          <p14:tracePt t="11422" x="5518150" y="3170238"/>
          <p14:tracePt t="11438" x="5500688" y="3125788"/>
          <p14:tracePt t="11455" x="5456238" y="3062288"/>
          <p14:tracePt t="11471" x="5419725" y="3009900"/>
          <p14:tracePt t="11488" x="5384800" y="2990850"/>
          <p14:tracePt t="11505" x="5340350" y="2946400"/>
          <p14:tracePt t="11522" x="5295900" y="2919413"/>
          <p14:tracePt t="11538" x="5251450" y="2894013"/>
          <p14:tracePt t="11555" x="5205413" y="2874963"/>
          <p14:tracePt t="11571" x="5170488" y="2847975"/>
          <p14:tracePt t="11588" x="5116513" y="2822575"/>
          <p14:tracePt t="11605" x="5045075" y="2786063"/>
          <p14:tracePt t="11621" x="4983163" y="2751138"/>
          <p14:tracePt t="11638" x="4911725" y="2724150"/>
          <p14:tracePt t="11655" x="4857750" y="2687638"/>
          <p14:tracePt t="11671" x="4776788" y="2670175"/>
          <p14:tracePt t="11688" x="4724400" y="2652713"/>
          <p14:tracePt t="11705" x="4633913" y="2616200"/>
          <p14:tracePt t="11721" x="4545013" y="2589213"/>
          <p14:tracePt t="11738" x="4483100" y="2571750"/>
          <p14:tracePt t="11755" x="4429125" y="2554288"/>
          <p14:tracePt t="11771" x="4419600" y="2554288"/>
          <p14:tracePt t="11788" x="4384675" y="2536825"/>
          <p14:tracePt t="11805" x="4357688" y="2536825"/>
          <p14:tracePt t="11821" x="4348163" y="2527300"/>
          <p14:tracePt t="11838" x="4330700" y="2527300"/>
          <p14:tracePt t="11854" x="4313238" y="2527300"/>
          <p14:tracePt t="11871" x="4286250" y="2517775"/>
          <p14:tracePt t="11888" x="4276725" y="2517775"/>
          <p14:tracePt t="11904" x="4241800" y="2517775"/>
          <p14:tracePt t="11921" x="4205288" y="2500313"/>
          <p14:tracePt t="11938" x="4197350" y="2500313"/>
          <p14:tracePt t="11954" x="4108450" y="2482850"/>
          <p14:tracePt t="11971" x="4089400" y="2473325"/>
          <p14:tracePt t="11988" x="4054475" y="2455863"/>
          <p14:tracePt t="12004" x="4027488" y="2438400"/>
          <p14:tracePt t="12021" x="4017963" y="2419350"/>
          <p14:tracePt t="12038" x="3990975" y="2401888"/>
          <p14:tracePt t="12054" x="3965575" y="2384425"/>
          <p14:tracePt t="12071" x="3938588" y="2357438"/>
          <p14:tracePt t="12088" x="3894138" y="2312988"/>
          <p14:tracePt t="12104" x="3840163" y="2259013"/>
          <p14:tracePt t="12121" x="3768725" y="2187575"/>
          <p14:tracePt t="12138" x="3679825" y="2108200"/>
          <p14:tracePt t="12154" x="3608388" y="2044700"/>
          <p14:tracePt t="12171" x="3562350" y="2017713"/>
          <p14:tracePt t="12188" x="3446463" y="1928813"/>
          <p14:tracePt t="12204" x="3340100" y="1866900"/>
          <p14:tracePt t="12221" x="3251200" y="1822450"/>
          <p14:tracePt t="12237" x="3125788" y="1776413"/>
          <p14:tracePt t="12254" x="3044825" y="1751013"/>
          <p14:tracePt t="12271" x="2990850" y="1731963"/>
          <p14:tracePt t="12287" x="2955925" y="1724025"/>
          <p14:tracePt t="12304" x="2919413" y="1724025"/>
          <p14:tracePt t="12321" x="2874963" y="1724025"/>
          <p14:tracePt t="12337" x="2867025" y="1724025"/>
          <p14:tracePt t="12354" x="2786063" y="1724025"/>
          <p14:tracePt t="12371" x="2776538" y="1724025"/>
          <p14:tracePt t="12387" x="2705100" y="1724025"/>
          <p14:tracePt t="12404" x="2625725" y="1731963"/>
          <p14:tracePt t="12421" x="2562225" y="1741488"/>
          <p14:tracePt t="12437" x="2482850" y="1776413"/>
          <p14:tracePt t="12454" x="2393950" y="1812925"/>
          <p14:tracePt t="12470" x="2312988" y="1857375"/>
          <p14:tracePt t="12487" x="2232025" y="1893888"/>
          <p14:tracePt t="12504" x="2152650" y="1938338"/>
          <p14:tracePt t="12520" x="2098675" y="1982788"/>
          <p14:tracePt t="12537" x="2054225" y="2009775"/>
          <p14:tracePt t="12554" x="1973263" y="2071688"/>
          <p14:tracePt t="12570" x="1965325" y="2071688"/>
          <p14:tracePt t="13284" x="1965325" y="2081213"/>
          <p14:tracePt t="13293" x="1965325" y="2108200"/>
          <p14:tracePt t="13304" x="1965325" y="2170113"/>
          <p14:tracePt t="13320" x="1965325" y="2241550"/>
          <p14:tracePt t="13337" x="1965325" y="2322513"/>
          <p14:tracePt t="13354" x="1965325" y="2339975"/>
          <p14:tracePt t="13371" x="1965325" y="2500313"/>
          <p14:tracePt t="13387" x="1955800" y="2536825"/>
          <p14:tracePt t="13404" x="1955800" y="2633663"/>
          <p14:tracePt t="13420" x="1955800" y="2714625"/>
          <p14:tracePt t="13436" x="1946275" y="2795588"/>
          <p14:tracePt t="13453" x="1938338" y="2874963"/>
          <p14:tracePt t="13470" x="1938338" y="2938463"/>
          <p14:tracePt t="13486" x="1919288" y="3054350"/>
          <p14:tracePt t="13503" x="1919288" y="3116263"/>
          <p14:tracePt t="13519" x="1901825" y="3224213"/>
          <p14:tracePt t="13536" x="1884363" y="3313113"/>
          <p14:tracePt t="13553" x="1884363" y="3322638"/>
          <p14:tracePt t="13569" x="1866900" y="3402013"/>
          <p14:tracePt t="13586" x="1847850" y="3455988"/>
          <p14:tracePt t="13603" x="1830388" y="3509963"/>
          <p14:tracePt t="13619" x="1812925" y="3554413"/>
          <p14:tracePt t="13636" x="1803400" y="3608388"/>
          <p14:tracePt t="13653" x="1785938" y="3643313"/>
          <p14:tracePt t="13669" x="1785938" y="3652838"/>
          <p14:tracePt t="13686" x="1785938" y="3660775"/>
          <p14:tracePt t="13719" x="1785938" y="3670300"/>
          <p14:tracePt t="13793" x="1776413" y="3670300"/>
          <p14:tracePt t="13840" x="1776413" y="3679825"/>
          <p14:tracePt t="13852" x="1758950" y="3679825"/>
          <p14:tracePt t="13864" x="1741488" y="3705225"/>
          <p14:tracePt t="13874" x="1724025" y="3724275"/>
          <p14:tracePt t="13887" x="1670050" y="3759200"/>
          <p14:tracePt t="13903" x="1608138" y="3803650"/>
          <p14:tracePt t="13920" x="1544638" y="3840163"/>
          <p14:tracePt t="13936" x="1465263" y="3884613"/>
          <p14:tracePt t="13953" x="1438275" y="3894138"/>
          <p14:tracePt t="13970" x="1438275" y="3902075"/>
          <p14:tracePt t="13986" x="1419225" y="3911600"/>
          <p14:tracePt t="14003" x="1347788" y="3911600"/>
          <p14:tracePt t="14020" x="1268413" y="3884613"/>
          <p14:tracePt t="14036" x="1223963" y="3813175"/>
          <p14:tracePt t="14053" x="1204913" y="3741738"/>
          <p14:tracePt t="14160" x="1204913" y="3732213"/>
          <p14:tracePt t="14172" x="1196975" y="3714750"/>
          <p14:tracePt t="14220" x="1196975" y="3705225"/>
          <p14:tracePt t="14264" x="1196975" y="3714750"/>
          <p14:tracePt t="14274" x="1196975" y="3724275"/>
          <p14:tracePt t="14287" x="1196975" y="3768725"/>
          <p14:tracePt t="14303" x="1196975" y="3830638"/>
          <p14:tracePt t="14319" x="1196975" y="3867150"/>
          <p14:tracePt t="14336" x="1196975" y="3919538"/>
          <p14:tracePt t="14353" x="1196975" y="4000500"/>
          <p14:tracePt t="14369" x="1196975" y="4010025"/>
          <p14:tracePt t="14386" x="1196975" y="4081463"/>
          <p14:tracePt t="14402" x="1196975" y="4116388"/>
          <p14:tracePt t="14419" x="1196975" y="4133850"/>
          <p14:tracePt t="17052" x="1204913" y="4133850"/>
          <p14:tracePt t="17076" x="1214438" y="4133850"/>
          <p14:tracePt t="17168" x="1223963" y="4133850"/>
          <p14:tracePt t="17177" x="1231900" y="4133850"/>
          <p14:tracePt t="17188" x="1250950" y="4133850"/>
          <p14:tracePt t="17200" x="1258888" y="4125913"/>
          <p14:tracePt t="17217" x="1285875" y="4125913"/>
          <p14:tracePt t="17233" x="1330325" y="4125913"/>
          <p14:tracePt t="17249" x="1393825" y="4125913"/>
          <p14:tracePt t="17266" x="1482725" y="4125913"/>
          <p14:tracePt t="17282" x="1598613" y="4125913"/>
          <p14:tracePt t="17299" x="1687513" y="4125913"/>
          <p14:tracePt t="17316" x="1776413" y="4133850"/>
          <p14:tracePt t="17332" x="1857375" y="4133850"/>
          <p14:tracePt t="17349" x="1928813" y="4133850"/>
          <p14:tracePt t="17366" x="1982788" y="4133850"/>
          <p14:tracePt t="17382" x="2036763" y="4133850"/>
          <p14:tracePt t="17399" x="2044700" y="4133850"/>
          <p14:tracePt t="17416" x="2081213" y="4133850"/>
          <p14:tracePt t="17432" x="2116138" y="4133850"/>
          <p14:tracePt t="17449" x="2143125" y="4133850"/>
          <p14:tracePt t="17466" x="2205038" y="4133850"/>
          <p14:tracePt t="17482" x="2259013" y="4133850"/>
          <p14:tracePt t="17499" x="2312988" y="4133850"/>
          <p14:tracePt t="17516" x="2347913" y="4133850"/>
          <p14:tracePt t="17532" x="2384425" y="4133850"/>
          <p14:tracePt t="17549" x="2438400" y="4133850"/>
          <p14:tracePt t="17566" x="2517775" y="4143375"/>
          <p14:tracePt t="17582" x="2571750" y="4143375"/>
          <p14:tracePt t="17599" x="2581275" y="4143375"/>
          <p14:tracePt t="17615" x="2616200" y="4143375"/>
          <p14:tracePt t="17632" x="2643188" y="4143375"/>
          <p14:tracePt t="17649" x="2652713" y="4143375"/>
          <p14:tracePt t="17756" x="2643188" y="4143375"/>
          <p14:tracePt t="17768" x="2589213" y="4160838"/>
          <p14:tracePt t="17777" x="2562225" y="4170363"/>
          <p14:tracePt t="17788" x="2500313" y="4187825"/>
          <p14:tracePt t="17799" x="2490788" y="4197350"/>
          <p14:tracePt t="17815" x="2384425" y="4214813"/>
          <p14:tracePt t="17832" x="2268538" y="4241800"/>
          <p14:tracePt t="17849" x="2179638" y="4251325"/>
          <p14:tracePt t="17865" x="2152650" y="4259263"/>
          <p14:tracePt t="17882" x="2133600" y="4259263"/>
          <p14:tracePt t="17898" x="2116138" y="4259263"/>
          <p14:tracePt t="17915" x="2089150" y="4259263"/>
          <p14:tracePt t="17932" x="2027238" y="4268788"/>
          <p14:tracePt t="17948" x="1965325" y="4268788"/>
          <p14:tracePt t="17965" x="1928813" y="4268788"/>
          <p14:tracePt t="17982" x="1776413" y="4259263"/>
          <p14:tracePt t="17999" x="1758950" y="4259263"/>
          <p14:tracePt t="18015" x="1731963" y="4259263"/>
          <p14:tracePt t="18100" x="1741488" y="4259263"/>
          <p14:tracePt t="18112" x="1776413" y="4241800"/>
          <p14:tracePt t="18122" x="1803400" y="4232275"/>
          <p14:tracePt t="18132" x="1874838" y="4214813"/>
          <p14:tracePt t="18149" x="2009775" y="4187825"/>
          <p14:tracePt t="18165" x="2036763" y="4187825"/>
          <p14:tracePt t="18167" x="2116138" y="4170363"/>
          <p14:tracePt t="18182" x="2170113" y="4170363"/>
          <p14:tracePt t="18198" x="2268538" y="4170363"/>
          <p14:tracePt t="18215" x="2347913" y="4170363"/>
          <p14:tracePt t="18231" x="2393950" y="4170363"/>
          <p14:tracePt t="18248" x="2428875" y="4170363"/>
          <p14:tracePt t="18265" x="2482850" y="4170363"/>
          <p14:tracePt t="18282" x="2517775" y="4170363"/>
          <p14:tracePt t="18298" x="2589213" y="4160838"/>
          <p14:tracePt t="18315" x="2616200" y="4160838"/>
          <p14:tracePt t="18331" x="2670175" y="4152900"/>
          <p14:tracePt t="18348" x="2732088" y="4152900"/>
          <p14:tracePt t="18365" x="2741613" y="4152900"/>
          <p14:tracePt t="18382" x="2803525" y="4152900"/>
          <p14:tracePt t="18398" x="2867025" y="4152900"/>
          <p14:tracePt t="18415" x="2911475" y="4152900"/>
          <p14:tracePt t="18431" x="2946400" y="4152900"/>
          <p14:tracePt t="18448" x="3000375" y="4152900"/>
          <p14:tracePt t="18465" x="3054350" y="4160838"/>
          <p14:tracePt t="18481" x="3108325" y="4170363"/>
          <p14:tracePt t="18498" x="3152775" y="4170363"/>
          <p14:tracePt t="18515" x="3224213" y="4179888"/>
          <p14:tracePt t="18531" x="3286125" y="4187825"/>
          <p14:tracePt t="18548" x="3411538" y="4205288"/>
          <p14:tracePt t="18565" x="3446463" y="4205288"/>
          <p14:tracePt t="18581" x="3544888" y="4205288"/>
          <p14:tracePt t="18598" x="3660775" y="4205288"/>
          <p14:tracePt t="18615" x="3786188" y="4205288"/>
          <p14:tracePt t="18631" x="3884613" y="4205288"/>
          <p14:tracePt t="18648" x="3965575" y="4205288"/>
          <p14:tracePt t="18664" x="4037013" y="4205288"/>
          <p14:tracePt t="18681" x="4089400" y="4205288"/>
          <p14:tracePt t="18698" x="4125913" y="4205288"/>
          <p14:tracePt t="18714" x="4152900" y="4205288"/>
          <p14:tracePt t="18808" x="4160838" y="4205288"/>
          <p14:tracePt t="18828" x="4170363" y="4205288"/>
          <p14:tracePt t="18852" x="4179888" y="4205288"/>
          <p14:tracePt t="18880" x="4187825" y="4205288"/>
          <p14:tracePt t="18900" x="4197350" y="4205288"/>
          <p14:tracePt t="18928" x="4205288" y="4205288"/>
          <p14:tracePt t="19112" x="4187825" y="4205288"/>
          <p14:tracePt t="19121" x="4179888" y="4205288"/>
          <p14:tracePt t="19131" x="4160838" y="4205288"/>
          <p14:tracePt t="19170" x="4152900" y="4205288"/>
          <p14:tracePt t="19222" x="4152900" y="4214813"/>
          <p14:tracePt t="19238" x="4143375" y="4214813"/>
          <p14:tracePt t="19274" x="4143375" y="4224338"/>
          <p14:tracePt t="19286" x="4133850" y="4224338"/>
          <p14:tracePt t="19750" x="4125913" y="4224338"/>
          <p14:tracePt t="19762" x="4098925" y="4224338"/>
          <p14:tracePt t="19770" x="4081463" y="4232275"/>
          <p14:tracePt t="19782" x="4027488" y="4232275"/>
          <p14:tracePt t="19797" x="3990975" y="4241800"/>
          <p14:tracePt t="19813" x="3830638" y="4259263"/>
          <p14:tracePt t="19830" x="3687763" y="4268788"/>
          <p14:tracePt t="19847" x="3482975" y="4295775"/>
          <p14:tracePt t="19863" x="3295650" y="4303713"/>
          <p14:tracePt t="19880" x="3179763" y="4303713"/>
          <p14:tracePt t="19897" x="3081338" y="4303713"/>
          <p14:tracePt t="19913" x="3027363" y="4303713"/>
          <p14:tracePt t="19930" x="2938463" y="4303713"/>
          <p14:tracePt t="19946" x="2901950" y="4303713"/>
          <p14:tracePt t="19963" x="2867025" y="4303713"/>
          <p14:tracePt t="19980" x="2813050" y="4303713"/>
          <p14:tracePt t="19996" x="2759075" y="4303713"/>
          <p14:tracePt t="20013" x="2724150" y="4303713"/>
          <p14:tracePt t="20030" x="2625725" y="4303713"/>
          <p14:tracePt t="20046" x="2571750" y="4313238"/>
          <p14:tracePt t="20063" x="2455863" y="4322763"/>
          <p14:tracePt t="20080" x="2384425" y="4322763"/>
          <p14:tracePt t="20096" x="2374900" y="4322763"/>
          <p14:tracePt t="20113" x="2357438" y="4322763"/>
          <p14:tracePt t="20300" x="2357438" y="4313238"/>
          <p14:tracePt t="20397" x="2366963" y="4313238"/>
          <p14:tracePt t="20408" x="2366963" y="4303713"/>
          <p14:tracePt t="20420" x="2374900" y="4303713"/>
          <p14:tracePt t="20432" x="2374900" y="4295775"/>
          <p14:tracePt t="20446" x="2384425" y="4295775"/>
          <p14:tracePt t="20463" x="2384425" y="4276725"/>
          <p14:tracePt t="20480" x="2393950" y="4268788"/>
          <p14:tracePt t="20513" x="2393950" y="4259263"/>
          <p14:tracePt t="21312" x="2401888" y="4259263"/>
          <p14:tracePt t="21324" x="2411413" y="4276725"/>
          <p14:tracePt t="21335" x="2411413" y="4286250"/>
          <p14:tracePt t="21347" x="2419350" y="4303713"/>
          <p14:tracePt t="21363" x="2428875" y="4322763"/>
          <p14:tracePt t="21396" x="2438400" y="4330700"/>
          <p14:tracePt t="21412" x="2438400" y="4340225"/>
          <p14:tracePt t="21445" x="2446338" y="4348163"/>
          <p14:tracePt t="21462" x="2446338" y="4367213"/>
          <p14:tracePt t="21478" x="2446338" y="4375150"/>
          <p14:tracePt t="21512" x="2446338" y="4394200"/>
          <p14:tracePt t="21660" x="2446338" y="4384675"/>
          <p14:tracePt t="21684" x="2438400" y="4384675"/>
          <p14:tracePt t="21696" x="2438400" y="4375150"/>
          <p14:tracePt t="21758" x="2428875" y="4375150"/>
          <p14:tracePt t="21768" x="2428875" y="4367213"/>
          <p14:tracePt t="22024" x="2428875" y="4357688"/>
          <p14:tracePt t="22033" x="2428875" y="4348163"/>
          <p14:tracePt t="22045" x="2438400" y="4348163"/>
          <p14:tracePt t="22062" x="2455863" y="4330700"/>
          <p14:tracePt t="22078" x="2509838" y="4313238"/>
          <p14:tracePt t="22095" x="2581275" y="4268788"/>
          <p14:tracePt t="22112" x="2598738" y="4268788"/>
          <p14:tracePt t="22128" x="2697163" y="4224338"/>
          <p14:tracePt t="22144" x="2776538" y="4205288"/>
          <p14:tracePt t="22161" x="2830513" y="4197350"/>
          <p14:tracePt t="22178" x="2867025" y="4187825"/>
          <p14:tracePt t="22194" x="2911475" y="4187825"/>
          <p14:tracePt t="22211" x="2946400" y="4179888"/>
          <p14:tracePt t="22228" x="2990850" y="4179888"/>
          <p14:tracePt t="22244" x="3017838" y="4179888"/>
          <p14:tracePt t="22261" x="3071813" y="4179888"/>
          <p14:tracePt t="22278" x="3108325" y="4179888"/>
          <p14:tracePt t="22294" x="3125788" y="4170363"/>
          <p14:tracePt t="22311" x="3133725" y="4170363"/>
          <p14:tracePt t="22327" x="3133725" y="4160838"/>
          <p14:tracePt t="22361" x="3143250" y="4160838"/>
          <p14:tracePt t="22377" x="3152775" y="4160838"/>
          <p14:tracePt t="22394" x="3160713" y="4160838"/>
          <p14:tracePt t="22411" x="3170238" y="4160838"/>
          <p14:tracePt t="22428" x="3187700" y="4160838"/>
          <p14:tracePt t="22444" x="3197225" y="4152900"/>
          <p14:tracePt t="22461" x="3214688" y="4152900"/>
          <p14:tracePt t="22477" x="3224213" y="4152900"/>
          <p14:tracePt t="22494" x="3232150" y="4152900"/>
          <p14:tracePt t="22511" x="3241675" y="4152900"/>
          <p14:tracePt t="22952" x="3251200" y="4152900"/>
          <p14:tracePt t="22968" x="3313113" y="4152900"/>
          <p14:tracePt t="22977" x="3348038" y="4152900"/>
          <p14:tracePt t="22994" x="3527425" y="4133850"/>
          <p14:tracePt t="23011" x="3687763" y="4133850"/>
          <p14:tracePt t="23027" x="3857625" y="4133850"/>
          <p14:tracePt t="23044" x="4017963" y="4133850"/>
          <p14:tracePt t="23061" x="4098925" y="4133850"/>
          <p14:tracePt t="23077" x="4205288" y="4143375"/>
          <p14:tracePt t="23094" x="4268788" y="4152900"/>
          <p14:tracePt t="23111" x="4348163" y="4170363"/>
          <p14:tracePt t="23127" x="4402138" y="4170363"/>
          <p14:tracePt t="23143" x="4411663" y="4179888"/>
          <p14:tracePt t="23160" x="4446588" y="4179888"/>
          <p14:tracePt t="23177" x="4456113" y="4179888"/>
          <p14:tracePt t="23193" x="4465638" y="4179888"/>
          <p14:tracePt t="23218" x="4473575" y="4179888"/>
          <p14:tracePt t="23240" x="4483100" y="4179888"/>
          <p14:tracePt t="23250" x="4491038" y="4179888"/>
          <p14:tracePt t="23260" x="4510088" y="4170363"/>
          <p14:tracePt t="23277" x="4554538" y="4170363"/>
          <p14:tracePt t="23294" x="4608513" y="4170363"/>
          <p14:tracePt t="23311" x="4670425" y="4160838"/>
          <p14:tracePt t="23327" x="4741863" y="4160838"/>
          <p14:tracePt t="23344" x="4768850" y="4160838"/>
          <p14:tracePt t="23360" x="4813300" y="4160838"/>
          <p14:tracePt t="23377" x="4848225" y="4160838"/>
          <p14:tracePt t="23394" x="4867275" y="4160838"/>
          <p14:tracePt t="23600" x="4867275" y="4152900"/>
          <p14:tracePt t="23610" x="4875213" y="4152900"/>
          <p14:tracePt t="23627" x="4875213" y="4133850"/>
          <p14:tracePt t="23643" x="4884738" y="4125913"/>
          <p14:tracePt t="23736" x="4884738" y="4116388"/>
          <p14:tracePt t="40064" x="4884738" y="4108450"/>
          <p14:tracePt t="40073" x="4884738" y="4098925"/>
          <p14:tracePt t="40082" x="4884738" y="4089400"/>
          <p14:tracePt t="40172" x="4884738" y="4098925"/>
          <p14:tracePt t="40184" x="4884738" y="4116388"/>
          <p14:tracePt t="40196" x="4875213" y="4143375"/>
          <p14:tracePt t="40210" x="4867275" y="4179888"/>
          <p14:tracePt t="40227" x="4813300" y="4276725"/>
          <p14:tracePt t="40244" x="4795838" y="4286250"/>
          <p14:tracePt t="40420" x="4795838" y="4268788"/>
          <p14:tracePt t="40432" x="4840288" y="4197350"/>
          <p14:tracePt t="40443" x="4840288" y="4187825"/>
          <p14:tracePt t="40461" x="4848225" y="4205288"/>
          <p14:tracePt t="40477" x="4857750" y="4268788"/>
          <p14:tracePt t="40493" x="4867275" y="4295775"/>
          <p14:tracePt t="40510" x="4884738" y="4303713"/>
          <p14:tracePt t="40526" x="4911725" y="4367213"/>
          <p14:tracePt t="40543" x="4991100" y="4446588"/>
          <p14:tracePt t="40560" x="5089525" y="4510088"/>
          <p14:tracePt t="40576" x="5108575" y="4510088"/>
          <p14:tracePt t="40593" x="5259388" y="4518025"/>
          <p14:tracePt t="40610" x="5653088" y="4518025"/>
          <p14:tracePt t="40626" x="6205538" y="4429125"/>
          <p14:tracePt t="40643" x="6973888" y="4259263"/>
          <p14:tracePt t="40659" x="7974013" y="4081463"/>
          <p14:tracePt t="40676" x="8902700" y="3884613"/>
          <p14:tracePt t="40693" x="9474200" y="3786188"/>
          <p14:tracePt t="40710" x="9885363" y="3741738"/>
          <p14:tracePt t="40726" x="10055225" y="3714750"/>
          <p14:tracePt t="40743" x="10171113" y="3714750"/>
          <p14:tracePt t="40759" x="10180638" y="3714750"/>
          <p14:tracePt t="40793" x="10180638" y="3732213"/>
          <p14:tracePt t="40809" x="10171113" y="3776663"/>
          <p14:tracePt t="40826" x="10126663" y="3795713"/>
          <p14:tracePt t="40843" x="10099675" y="3795713"/>
          <p14:tracePt t="40968" x="10099675" y="3786188"/>
          <p14:tracePt t="40977" x="10099675" y="3776663"/>
          <p14:tracePt t="40993" x="10099675" y="3759200"/>
          <p14:tracePt t="41010" x="10117138" y="3724275"/>
          <p14:tracePt t="41026" x="10117138" y="3633788"/>
          <p14:tracePt t="41060" x="10117138" y="3660775"/>
          <p14:tracePt t="41093" x="10072688" y="3705225"/>
          <p14:tracePt t="41110" x="10001250" y="3751263"/>
          <p14:tracePt t="41126" x="9974263" y="3768725"/>
          <p14:tracePt t="41143" x="9966325" y="3768725"/>
          <p14:tracePt t="41300" x="9966325" y="3759200"/>
          <p14:tracePt t="41656" x="9966325" y="3751263"/>
          <p14:tracePt t="41676" x="9966325" y="3732213"/>
          <p14:tracePt t="41693" x="9966325" y="3724275"/>
          <p14:tracePt t="41704" x="9929813" y="3670300"/>
          <p14:tracePt t="41714" x="9912350" y="3660775"/>
          <p14:tracePt t="41726" x="9894888" y="3616325"/>
          <p14:tracePt t="41742" x="9875838" y="3544888"/>
          <p14:tracePt t="41759" x="9840913" y="3429000"/>
          <p14:tracePt t="41775" x="9742488" y="3330575"/>
          <p14:tracePt t="41792" x="9725025" y="3330575"/>
          <p14:tracePt t="41809" x="9537700" y="3295650"/>
          <p14:tracePt t="41825" x="9304338" y="3295650"/>
          <p14:tracePt t="41842" x="9153525" y="3322638"/>
          <p14:tracePt t="41858" x="8966200" y="3384550"/>
          <p14:tracePt t="41875" x="8831263" y="3536950"/>
          <p14:tracePt t="41947" x="8823325" y="3536950"/>
          <p14:tracePt t="41958" x="8813800" y="3536950"/>
          <p14:tracePt t="41974" x="8823325" y="3536950"/>
          <p14:tracePt t="41982" x="8831263" y="3527425"/>
          <p14:tracePt t="41994" x="8848725" y="3465513"/>
          <p14:tracePt t="42008" x="8848725" y="3455988"/>
          <p14:tracePt t="42025" x="8848725" y="3473450"/>
          <p14:tracePt t="42041" x="8848725" y="3697288"/>
          <p14:tracePt t="42058" x="8724900" y="4027488"/>
          <p14:tracePt t="42075" x="8609013" y="4197350"/>
          <p14:tracePt t="42091" x="8582025" y="4251325"/>
          <p14:tracePt t="42108" x="8572500" y="4259263"/>
          <p14:tracePt t="42125" x="8562975" y="4259263"/>
          <p14:tracePt t="42141" x="8562975" y="4268788"/>
          <p14:tracePt t="42213" x="8562975" y="4251325"/>
          <p14:tracePt t="42222" x="8572500" y="4214813"/>
          <p14:tracePt t="42232" x="8599488" y="4133850"/>
          <p14:tracePt t="42242" x="8609013" y="4116388"/>
          <p14:tracePt t="42260" x="8634413" y="4037013"/>
          <p14:tracePt t="42275" x="8653463" y="3956050"/>
          <p14:tracePt t="42292" x="8680450" y="3857625"/>
          <p14:tracePt t="42309" x="8697913" y="3795713"/>
          <p14:tracePt t="42325" x="8697913" y="3705225"/>
          <p14:tracePt t="42342" x="8697913" y="3608388"/>
          <p14:tracePt t="42358" x="8653463" y="3509963"/>
          <p14:tracePt t="42374" x="8589963" y="3411538"/>
          <p14:tracePt t="42391" x="8582025" y="3402013"/>
          <p14:tracePt t="42408" x="8528050" y="3322638"/>
          <p14:tracePt t="42424" x="8483600" y="3276600"/>
          <p14:tracePt t="42441" x="8439150" y="3232150"/>
          <p14:tracePt t="42458" x="8367713" y="3187700"/>
          <p14:tracePt t="42474" x="8269288" y="3133725"/>
          <p14:tracePt t="42491" x="8180388" y="3108325"/>
          <p14:tracePt t="42508" x="8116888" y="3081338"/>
          <p14:tracePt t="42524" x="8037513" y="3071813"/>
          <p14:tracePt t="42541" x="7966075" y="3071813"/>
          <p14:tracePt t="42558" x="7823200" y="3098800"/>
          <p14:tracePt t="42574" x="7680325" y="3170238"/>
          <p14:tracePt t="42591" x="7653338" y="3170238"/>
          <p14:tracePt t="42608" x="7483475" y="3259138"/>
          <p14:tracePt t="42624" x="7296150" y="3357563"/>
          <p14:tracePt t="42641" x="7108825" y="3490913"/>
          <p14:tracePt t="42657" x="6983413" y="3608388"/>
          <p14:tracePt t="42674" x="6867525" y="3768725"/>
          <p14:tracePt t="42691" x="6796088" y="3965575"/>
          <p14:tracePt t="42707" x="6777038" y="4170363"/>
          <p14:tracePt t="42724" x="6777038" y="4286250"/>
          <p14:tracePt t="42741" x="6831013" y="4429125"/>
          <p14:tracePt t="42757" x="7000875" y="4643438"/>
          <p14:tracePt t="42774" x="7304088" y="4857750"/>
          <p14:tracePt t="42791" x="7466013" y="4929188"/>
          <p14:tracePt t="42807" x="7920038" y="5054600"/>
          <p14:tracePt t="42824" x="8661400" y="5143500"/>
          <p14:tracePt t="42841" x="9680575" y="5143500"/>
          <p14:tracePt t="42857" x="10528300" y="5054600"/>
          <p14:tracePt t="42874" x="11430000" y="4911725"/>
          <p14:tracePt t="42891" x="12188825" y="4759325"/>
          <p14:tracePt t="42907" x="12188825" y="4572000"/>
          <p14:tracePt t="42924" x="12188825" y="4446588"/>
          <p14:tracePt t="42940" x="12188825" y="4232275"/>
          <p14:tracePt t="42957" x="12188825" y="4071938"/>
          <p14:tracePt t="42974" x="12188825" y="3902075"/>
          <p14:tracePt t="42990" x="12188825" y="3751263"/>
          <p14:tracePt t="43007" x="12188825" y="3732213"/>
          <p14:tracePt t="43024" x="12188825" y="3589338"/>
          <p14:tracePt t="43040" x="12134850" y="3419475"/>
          <p14:tracePt t="43057" x="12001500" y="3205163"/>
          <p14:tracePt t="43074" x="11858625" y="3044825"/>
          <p14:tracePt t="43090" x="11582400" y="2867025"/>
          <p14:tracePt t="43107" x="11403013" y="2776538"/>
          <p14:tracePt t="43124" x="11153775" y="2670175"/>
          <p14:tracePt t="43140" x="10777538" y="2571750"/>
          <p14:tracePt t="43157" x="10313988" y="2482850"/>
          <p14:tracePt t="43174" x="9920288" y="2438400"/>
          <p14:tracePt t="43190" x="9483725" y="2419350"/>
          <p14:tracePt t="43207" x="9232900" y="2419350"/>
          <p14:tracePt t="43224" x="8920163" y="2490788"/>
          <p14:tracePt t="43240" x="8831263" y="2527300"/>
          <p14:tracePt t="43257" x="8634413" y="2608263"/>
          <p14:tracePt t="43274" x="8412163" y="2697163"/>
          <p14:tracePt t="43290" x="8286750" y="2751138"/>
          <p14:tracePt t="43307" x="8170863" y="2822575"/>
          <p14:tracePt t="43324" x="8099425" y="2874963"/>
          <p14:tracePt t="43340" x="8054975" y="2928938"/>
          <p14:tracePt t="43357" x="8027988" y="2946400"/>
          <p14:tracePt t="43373" x="8027988" y="2955925"/>
          <p14:tracePt t="43390" x="8018463" y="2965450"/>
          <p14:tracePt t="43407" x="8018463" y="2973388"/>
          <p14:tracePt t="43423" x="8010525" y="2982913"/>
          <p14:tracePt t="43628" x="8010525" y="2973388"/>
          <p14:tracePt t="43740" x="8001000" y="2973388"/>
          <p14:tracePt t="43780" x="8001000" y="2965450"/>
          <p14:tracePt t="43789" x="7983538" y="2965450"/>
          <p14:tracePt t="43807" x="7947025" y="2965450"/>
          <p14:tracePt t="43823" x="7867650" y="3017838"/>
          <p14:tracePt t="43840" x="7777163" y="3071813"/>
          <p14:tracePt t="43857" x="7724775" y="3116263"/>
          <p14:tracePt t="43875" x="7439025" y="3322638"/>
          <p14:tracePt t="43890" x="7419975" y="3340100"/>
          <p14:tracePt t="43906" x="7296150" y="3429000"/>
          <p14:tracePt t="43923" x="7197725" y="3536950"/>
          <p14:tracePt t="43940" x="7108825" y="3643313"/>
          <p14:tracePt t="43956" x="7072313" y="3724275"/>
          <p14:tracePt t="43973" x="7054850" y="3776663"/>
          <p14:tracePt t="43990" x="7045325" y="3902075"/>
          <p14:tracePt t="44006" x="7045325" y="3973513"/>
          <p14:tracePt t="44023" x="7081838" y="4098925"/>
          <p14:tracePt t="44039" x="7134225" y="4170363"/>
          <p14:tracePt t="44056" x="7180263" y="4205288"/>
          <p14:tracePt t="44073" x="7340600" y="4276725"/>
          <p14:tracePt t="44089" x="7537450" y="4322763"/>
          <p14:tracePt t="44106" x="7939088" y="4348163"/>
          <p14:tracePt t="44123" x="8474075" y="4348163"/>
          <p14:tracePt t="44139" x="9205913" y="4348163"/>
          <p14:tracePt t="44156" x="9813925" y="4330700"/>
          <p14:tracePt t="44173" x="10420350" y="4251325"/>
          <p14:tracePt t="44190" x="11233150" y="4071938"/>
          <p14:tracePt t="44206" x="11688763" y="3946525"/>
          <p14:tracePt t="44222" x="12171363" y="3803650"/>
          <p14:tracePt t="44239" x="12188825" y="3679825"/>
          <p14:tracePt t="44256" x="12188825" y="3670300"/>
          <p14:tracePt t="44273" x="12188825" y="3581400"/>
          <p14:tracePt t="44289" x="12188825" y="3465513"/>
          <p14:tracePt t="44306" x="12188825" y="3375025"/>
          <p14:tracePt t="44322" x="12188825" y="3251200"/>
          <p14:tracePt t="44339" x="12161838" y="3125788"/>
          <p14:tracePt t="44356" x="12134850" y="3027363"/>
          <p14:tracePt t="44372" x="12109450" y="2946400"/>
          <p14:tracePt t="44389" x="12082463" y="2894013"/>
          <p14:tracePt t="44406" x="12028488" y="2776538"/>
          <p14:tracePt t="44422" x="11974513" y="2660650"/>
          <p14:tracePt t="44439" x="11912600" y="2554288"/>
          <p14:tracePt t="44456" x="11903075" y="2544763"/>
          <p14:tracePt t="44472" x="11858625" y="2482850"/>
          <p14:tracePt t="44489" x="11796713" y="2428875"/>
          <p14:tracePt t="44506" x="11742738" y="2384425"/>
          <p14:tracePt t="44522" x="11653838" y="2330450"/>
          <p14:tracePt t="44539" x="11545888" y="2276475"/>
          <p14:tracePt t="44556" x="11395075" y="2224088"/>
          <p14:tracePt t="44572" x="11269663" y="2179638"/>
          <p14:tracePt t="44589" x="11126788" y="2143125"/>
          <p14:tracePt t="44606" x="11037888" y="2116138"/>
          <p14:tracePt t="44622" x="10902950" y="2089150"/>
          <p14:tracePt t="44639" x="10769600" y="2071688"/>
          <p14:tracePt t="44656" x="10752138" y="2071688"/>
          <p14:tracePt t="44672" x="10609263" y="2054225"/>
          <p14:tracePt t="44689" x="10491788" y="2044700"/>
          <p14:tracePt t="44706" x="10367963" y="2044700"/>
          <p14:tracePt t="44722" x="10269538" y="2044700"/>
          <p14:tracePt t="44739" x="10153650" y="2071688"/>
          <p14:tracePt t="44755" x="10010775" y="2108200"/>
          <p14:tracePt t="44772" x="9831388" y="2160588"/>
          <p14:tracePt t="44789" x="9732963" y="2187575"/>
          <p14:tracePt t="44806" x="9545638" y="2241550"/>
          <p14:tracePt t="44822" x="9456738" y="2268538"/>
          <p14:tracePt t="44839" x="9348788" y="2312988"/>
          <p14:tracePt t="44855" x="9313863" y="2330450"/>
          <p14:tracePt t="44872" x="9251950" y="2357438"/>
          <p14:tracePt t="44889" x="9180513" y="2401888"/>
          <p14:tracePt t="44905" x="9126538" y="2419350"/>
          <p14:tracePt t="44922" x="9109075" y="2428875"/>
          <p14:tracePt t="45096" x="9109075" y="2419350"/>
          <p14:tracePt t="45105" x="9099550" y="241935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C12240-4712-4301-8081-D411EEC42D9C}"/>
              </a:ext>
            </a:extLst>
          </p:cNvPr>
          <p:cNvSpPr>
            <a:spLocks noGrp="1"/>
          </p:cNvSpPr>
          <p:nvPr>
            <p:ph type="title"/>
          </p:nvPr>
        </p:nvSpPr>
        <p:spPr>
          <a:xfrm>
            <a:off x="405685" y="-13252"/>
            <a:ext cx="10895106" cy="1325563"/>
          </a:xfrm>
        </p:spPr>
        <p:txBody>
          <a:bodyPr/>
          <a:lstStyle/>
          <a:p>
            <a:pPr algn="ctr"/>
            <a:r>
              <a:rPr lang="en-IN" dirty="0"/>
              <a:t>KEY INSIGHTS FROM EDA</a:t>
            </a:r>
          </a:p>
        </p:txBody>
      </p:sp>
      <p:sp>
        <p:nvSpPr>
          <p:cNvPr id="6" name="TextBox 5">
            <a:extLst>
              <a:ext uri="{FF2B5EF4-FFF2-40B4-BE49-F238E27FC236}">
                <a16:creationId xmlns:a16="http://schemas.microsoft.com/office/drawing/2014/main" id="{12673ACC-3087-4EC4-A8B1-CB3361508FB4}"/>
              </a:ext>
            </a:extLst>
          </p:cNvPr>
          <p:cNvSpPr txBox="1"/>
          <p:nvPr/>
        </p:nvSpPr>
        <p:spPr>
          <a:xfrm>
            <a:off x="583095" y="4483872"/>
            <a:ext cx="5698435" cy="2400657"/>
          </a:xfrm>
          <a:prstGeom prst="rect">
            <a:avLst/>
          </a:prstGeom>
          <a:noFill/>
        </p:spPr>
        <p:txBody>
          <a:bodyPr wrap="square" rtlCol="0">
            <a:spAutoFit/>
          </a:bodyPr>
          <a:lstStyle/>
          <a:p>
            <a:r>
              <a:rPr lang="en-IN" b="1" dirty="0"/>
              <a:t>Gender of the customers for whom fraudulent transactions have been flagged:</a:t>
            </a:r>
          </a:p>
          <a:p>
            <a:endParaRPr lang="en-IN" dirty="0"/>
          </a:p>
          <a:p>
            <a:pPr marL="285750" indent="-285750">
              <a:buFont typeface="Arial" panose="020B0604020202020204" pitchFamily="34" charset="0"/>
              <a:buChar char="•"/>
            </a:pPr>
            <a:r>
              <a:rPr lang="en-IN" sz="1600" dirty="0"/>
              <a:t>From the plot it can be seen that there is very slight difference between male and female customers whose transactions have been flagged as fraud.</a:t>
            </a:r>
          </a:p>
          <a:p>
            <a:pPr marL="285750" indent="-285750">
              <a:buFont typeface="Arial" panose="020B0604020202020204" pitchFamily="34" charset="0"/>
              <a:buChar char="•"/>
            </a:pPr>
            <a:r>
              <a:rPr lang="en-IN" sz="1600" dirty="0"/>
              <a:t>Either the female customers commit fraud more than the male , or the female customers are more targeted by the fraudsters</a:t>
            </a:r>
          </a:p>
        </p:txBody>
      </p:sp>
      <p:sp>
        <p:nvSpPr>
          <p:cNvPr id="8" name="TextBox 7">
            <a:extLst>
              <a:ext uri="{FF2B5EF4-FFF2-40B4-BE49-F238E27FC236}">
                <a16:creationId xmlns:a16="http://schemas.microsoft.com/office/drawing/2014/main" id="{27B1E069-1F5E-463A-9016-4F7787DDBD2C}"/>
              </a:ext>
            </a:extLst>
          </p:cNvPr>
          <p:cNvSpPr txBox="1"/>
          <p:nvPr/>
        </p:nvSpPr>
        <p:spPr>
          <a:xfrm>
            <a:off x="6281530" y="4483872"/>
            <a:ext cx="5698435" cy="2369880"/>
          </a:xfrm>
          <a:prstGeom prst="rect">
            <a:avLst/>
          </a:prstGeom>
          <a:noFill/>
        </p:spPr>
        <p:txBody>
          <a:bodyPr wrap="square" rtlCol="0">
            <a:spAutoFit/>
          </a:bodyPr>
          <a:lstStyle/>
          <a:p>
            <a:r>
              <a:rPr lang="en-IN" b="1" dirty="0"/>
              <a:t>Jobs with the most fraudulent transactions:</a:t>
            </a:r>
          </a:p>
          <a:p>
            <a:endParaRPr lang="en-IN" dirty="0"/>
          </a:p>
          <a:p>
            <a:pPr marL="285750" indent="-285750">
              <a:buFont typeface="Arial" panose="020B0604020202020204" pitchFamily="34" charset="0"/>
              <a:buChar char="•"/>
            </a:pPr>
            <a:r>
              <a:rPr lang="en-IN" sz="1600" dirty="0"/>
              <a:t>Fraudsters target the people of the profession of Quantity surveyor, Naval architect, Materials engineer, Audiological scientist and Senior tax professional/ inspector the most .</a:t>
            </a:r>
          </a:p>
          <a:p>
            <a:pPr marL="285750" indent="-285750">
              <a:buFont typeface="Arial" panose="020B0604020202020204" pitchFamily="34" charset="0"/>
              <a:buChar char="•"/>
            </a:pPr>
            <a:r>
              <a:rPr lang="en-IN" sz="1600" dirty="0"/>
              <a:t>This is because people from these profession are high valued customers and rich. They generally tend to check their bank statements not that often.</a:t>
            </a:r>
          </a:p>
        </p:txBody>
      </p:sp>
      <p:pic>
        <p:nvPicPr>
          <p:cNvPr id="10" name="Picture 9">
            <a:extLst>
              <a:ext uri="{FF2B5EF4-FFF2-40B4-BE49-F238E27FC236}">
                <a16:creationId xmlns:a16="http://schemas.microsoft.com/office/drawing/2014/main" id="{E5C2E7E9-0DA6-45D0-A07D-C4047CBB7654}"/>
              </a:ext>
            </a:extLst>
          </p:cNvPr>
          <p:cNvPicPr>
            <a:picLocks noChangeAspect="1"/>
          </p:cNvPicPr>
          <p:nvPr/>
        </p:nvPicPr>
        <p:blipFill>
          <a:blip r:embed="rId4"/>
          <a:stretch>
            <a:fillRect/>
          </a:stretch>
        </p:blipFill>
        <p:spPr>
          <a:xfrm>
            <a:off x="891209" y="1026285"/>
            <a:ext cx="4724400" cy="3373438"/>
          </a:xfrm>
          <a:prstGeom prst="rect">
            <a:avLst/>
          </a:prstGeom>
        </p:spPr>
      </p:pic>
      <p:pic>
        <p:nvPicPr>
          <p:cNvPr id="12" name="Picture 11">
            <a:extLst>
              <a:ext uri="{FF2B5EF4-FFF2-40B4-BE49-F238E27FC236}">
                <a16:creationId xmlns:a16="http://schemas.microsoft.com/office/drawing/2014/main" id="{D4A78FC7-B14D-4F4C-AC89-108E086042A4}"/>
              </a:ext>
            </a:extLst>
          </p:cNvPr>
          <p:cNvPicPr>
            <a:picLocks noChangeAspect="1"/>
          </p:cNvPicPr>
          <p:nvPr/>
        </p:nvPicPr>
        <p:blipFill>
          <a:blip r:embed="rId5"/>
          <a:stretch>
            <a:fillRect/>
          </a:stretch>
        </p:blipFill>
        <p:spPr>
          <a:xfrm>
            <a:off x="6692554" y="1052443"/>
            <a:ext cx="4724400" cy="3373438"/>
          </a:xfrm>
          <a:prstGeom prst="rect">
            <a:avLst/>
          </a:prstGeom>
        </p:spPr>
      </p:pic>
      <p:pic>
        <p:nvPicPr>
          <p:cNvPr id="14" name="Audio 13">
            <a:hlinkClick r:id="" action="ppaction://media"/>
            <a:extLst>
              <a:ext uri="{FF2B5EF4-FFF2-40B4-BE49-F238E27FC236}">
                <a16:creationId xmlns:a16="http://schemas.microsoft.com/office/drawing/2014/main" id="{1FCA8896-D156-45B1-B942-78DC73677C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12191105"/>
      </p:ext>
    </p:extLst>
  </p:cSld>
  <p:clrMapOvr>
    <a:masterClrMapping/>
  </p:clrMapOvr>
  <mc:AlternateContent xmlns:mc="http://schemas.openxmlformats.org/markup-compatibility/2006">
    <mc:Choice xmlns:p14="http://schemas.microsoft.com/office/powerpoint/2010/main" Requires="p14">
      <p:transition spd="slow" p14:dur="2000" advTm="48948"/>
    </mc:Choice>
    <mc:Fallback>
      <p:transition spd="slow" advTm="48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1844" x="9099550" y="2411413"/>
          <p14:tracePt t="1848" x="9099550" y="2393950"/>
          <p14:tracePt t="1860" x="9144000" y="2303463"/>
          <p14:tracePt t="1875" x="9170988" y="2224088"/>
          <p14:tracePt t="1892" x="9180513" y="2205038"/>
          <p14:tracePt t="1975" x="9180513" y="2187575"/>
          <p14:tracePt t="1987" x="9134475" y="2098675"/>
          <p14:tracePt t="1995" x="9028113" y="1946275"/>
          <p14:tracePt t="2008" x="8474075" y="1098550"/>
          <p14:tracePt t="2025" x="7902575" y="276225"/>
          <p14:tracePt t="2042" x="7616825" y="0"/>
          <p14:tracePt t="2128" x="7599363" y="0"/>
          <p14:tracePt t="2132" x="7554913" y="0"/>
          <p14:tracePt t="2141" x="7537450" y="0"/>
          <p14:tracePt t="2158" x="7331075" y="0"/>
          <p14:tracePt t="2175" x="7054850" y="17463"/>
          <p14:tracePt t="2191" x="6848475" y="53975"/>
          <p14:tracePt t="2208" x="6402388" y="204788"/>
          <p14:tracePt t="2225" x="5956300" y="347663"/>
          <p14:tracePt t="2242" x="5259388" y="544513"/>
          <p14:tracePt t="2258" x="4768850" y="669925"/>
          <p14:tracePt t="2275" x="4705350" y="687388"/>
          <p14:tracePt t="2291" x="4357688" y="768350"/>
          <p14:tracePt t="2308" x="4054475" y="803275"/>
          <p14:tracePt t="2325" x="3867150" y="822325"/>
          <p14:tracePt t="2341" x="3759200" y="830263"/>
          <p14:tracePt t="2358" x="3581400" y="857250"/>
          <p14:tracePt t="2374" x="3357563" y="919163"/>
          <p14:tracePt t="2391" x="3152775" y="1017588"/>
          <p14:tracePt t="2407" x="3017838" y="1081088"/>
          <p14:tracePt t="2425" x="2911475" y="1143000"/>
          <p14:tracePt t="2442" x="2795588" y="1241425"/>
          <p14:tracePt t="2457" x="2670175" y="1401763"/>
          <p14:tracePt t="2474" x="2643188" y="1428750"/>
          <p14:tracePt t="2491" x="2490788" y="1660525"/>
          <p14:tracePt t="2507" x="2339975" y="1911350"/>
          <p14:tracePt t="2524" x="2160588" y="2170113"/>
          <p14:tracePt t="2541" x="2071688" y="2330450"/>
          <p14:tracePt t="2557" x="2036763" y="2411413"/>
          <p14:tracePt t="2574" x="2036763" y="2446338"/>
          <p14:tracePt t="2591" x="2036763" y="2500313"/>
          <p14:tracePt t="2607" x="2036763" y="2571750"/>
          <p14:tracePt t="2625" x="2044700" y="2687638"/>
          <p14:tracePt t="2641" x="2044700" y="2714625"/>
          <p14:tracePt t="2659" x="2116138" y="3000375"/>
          <p14:tracePt t="2674" x="2125663" y="3062288"/>
          <p14:tracePt t="2691" x="2133600" y="3187700"/>
          <p14:tracePt t="2708" x="2179638" y="3367088"/>
          <p14:tracePt t="2724" x="2224088" y="3527425"/>
          <p14:tracePt t="2741" x="2276475" y="3660775"/>
          <p14:tracePt t="2757" x="2330450" y="3751263"/>
          <p14:tracePt t="2774" x="2401888" y="3822700"/>
          <p14:tracePt t="2791" x="2490788" y="3875088"/>
          <p14:tracePt t="2807" x="2581275" y="3902075"/>
          <p14:tracePt t="2824" x="2759075" y="3946525"/>
          <p14:tracePt t="2841" x="2928938" y="3956050"/>
          <p14:tracePt t="2858" x="3170238" y="3965575"/>
          <p14:tracePt t="2874" x="3276600" y="3965575"/>
          <p14:tracePt t="2891" x="3598863" y="3973513"/>
          <p14:tracePt t="2908" x="3875088" y="3973513"/>
          <p14:tracePt t="2924" x="4232275" y="3973513"/>
          <p14:tracePt t="2941" x="4562475" y="3894138"/>
          <p14:tracePt t="2957" x="4776788" y="3795713"/>
          <p14:tracePt t="2974" x="4929188" y="3643313"/>
          <p14:tracePt t="2991" x="4983163" y="3517900"/>
          <p14:tracePt t="3007" x="5000625" y="3419475"/>
          <p14:tracePt t="3024" x="5010150" y="3251200"/>
          <p14:tracePt t="3041" x="5010150" y="3108325"/>
          <p14:tracePt t="3058" x="4983163" y="3000375"/>
          <p14:tracePt t="3074" x="4938713" y="2901950"/>
          <p14:tracePt t="3091" x="4929188" y="2857500"/>
          <p14:tracePt t="3107" x="4902200" y="2813050"/>
          <p14:tracePt t="3124" x="4875213" y="2759075"/>
          <p14:tracePt t="3141" x="4840288" y="2705100"/>
          <p14:tracePt t="3157" x="4786313" y="2643188"/>
          <p14:tracePt t="3174" x="4751388" y="2608263"/>
          <p14:tracePt t="3192" x="4705350" y="2562225"/>
          <p14:tracePt t="3207" x="4670425" y="2536825"/>
          <p14:tracePt t="3224" x="4608513" y="2465388"/>
          <p14:tracePt t="3240" x="4518025" y="2393950"/>
          <p14:tracePt t="3257" x="4510088" y="2374900"/>
          <p14:tracePt t="3273" x="4384675" y="2268538"/>
          <p14:tracePt t="3290" x="4340225" y="2241550"/>
          <p14:tracePt t="3307" x="4259263" y="2187575"/>
          <p14:tracePt t="3324" x="4197350" y="2152650"/>
          <p14:tracePt t="3340" x="4152900" y="2125663"/>
          <p14:tracePt t="3357" x="4071938" y="2081213"/>
          <p14:tracePt t="3374" x="3956050" y="2027238"/>
          <p14:tracePt t="3390" x="3884613" y="1990725"/>
          <p14:tracePt t="3407" x="3822700" y="1965325"/>
          <p14:tracePt t="3424" x="3741738" y="1938338"/>
          <p14:tracePt t="3440" x="3652838" y="1901825"/>
          <p14:tracePt t="3457" x="3633788" y="1901825"/>
          <p14:tracePt t="3474" x="3509963" y="1847850"/>
          <p14:tracePt t="3490" x="3490913" y="1830388"/>
          <p14:tracePt t="3507" x="3429000" y="1812925"/>
          <p14:tracePt t="3524" x="3394075" y="1785938"/>
          <p14:tracePt t="3540" x="3367088" y="1776413"/>
          <p14:tracePt t="3557" x="3330575" y="1758950"/>
          <p14:tracePt t="3574" x="3286125" y="1751013"/>
          <p14:tracePt t="3590" x="3232150" y="1741488"/>
          <p14:tracePt t="3608" x="3152775" y="1724025"/>
          <p14:tracePt t="3623" x="3089275" y="1714500"/>
          <p14:tracePt t="3640" x="3000375" y="1714500"/>
          <p14:tracePt t="3657" x="2982913" y="1714500"/>
          <p14:tracePt t="3674" x="2894013" y="1714500"/>
          <p14:tracePt t="3690" x="2884488" y="1714500"/>
          <p14:tracePt t="3707" x="2857500" y="1714500"/>
          <p14:tracePt t="3723" x="2822575" y="1731963"/>
          <p14:tracePt t="3740" x="2795588" y="1751013"/>
          <p14:tracePt t="3757" x="2776538" y="1776413"/>
          <p14:tracePt t="3773" x="2741613" y="1803400"/>
          <p14:tracePt t="3790" x="2714625" y="1839913"/>
          <p14:tracePt t="3806" x="2687638" y="1866900"/>
          <p14:tracePt t="3823" x="2652713" y="1901825"/>
          <p14:tracePt t="3840" x="2598738" y="1965325"/>
          <p14:tracePt t="3856" x="2571750" y="2000250"/>
          <p14:tracePt t="3874" x="2517775" y="2081213"/>
          <p14:tracePt t="3890" x="2473325" y="2143125"/>
          <p14:tracePt t="3906" x="2419350" y="2205038"/>
          <p14:tracePt t="3923" x="2401888" y="2268538"/>
          <p14:tracePt t="3940" x="2393950" y="2303463"/>
          <p14:tracePt t="3956" x="2384425" y="2374900"/>
          <p14:tracePt t="3973" x="2374900" y="2465388"/>
          <p14:tracePt t="3990" x="2374900" y="2554288"/>
          <p14:tracePt t="4006" x="2374900" y="2598738"/>
          <p14:tracePt t="4023" x="2374900" y="2679700"/>
          <p14:tracePt t="4040" x="2374900" y="2724150"/>
          <p14:tracePt t="4056" x="2384425" y="2741613"/>
          <p14:tracePt t="4060" x="2393950" y="2776538"/>
          <p14:tracePt t="4073" x="2401888" y="2822575"/>
          <p14:tracePt t="4090" x="2428875" y="2894013"/>
          <p14:tracePt t="4106" x="2473325" y="2982913"/>
          <p14:tracePt t="4123" x="2527300" y="3071813"/>
          <p14:tracePt t="4140" x="2633663" y="3214688"/>
          <p14:tracePt t="4156" x="2724150" y="3313113"/>
          <p14:tracePt t="4173" x="2874963" y="3419475"/>
          <p14:tracePt t="4190" x="3027363" y="3482975"/>
          <p14:tracePt t="4206" x="3214688" y="3544888"/>
          <p14:tracePt t="4223" x="3322638" y="3562350"/>
          <p14:tracePt t="4239" x="3482975" y="3589338"/>
          <p14:tracePt t="4256" x="3554413" y="3598863"/>
          <p14:tracePt t="4273" x="3776663" y="3598863"/>
          <p14:tracePt t="4289" x="4027488" y="3589338"/>
          <p14:tracePt t="4306" x="4205288" y="3571875"/>
          <p14:tracePt t="4323" x="4429125" y="3527425"/>
          <p14:tracePt t="4340" x="4643438" y="3473450"/>
          <p14:tracePt t="4356" x="4759325" y="3446463"/>
          <p14:tracePt t="4373" x="4867275" y="3402013"/>
          <p14:tracePt t="4390" x="4938713" y="3348038"/>
          <p14:tracePt t="4406" x="4973638" y="3286125"/>
          <p14:tracePt t="4423" x="4983163" y="3259138"/>
          <p14:tracePt t="4439" x="5000625" y="3241675"/>
          <p14:tracePt t="4456" x="5000625" y="3214688"/>
          <p14:tracePt t="4473" x="5000625" y="3197225"/>
          <p14:tracePt t="4490" x="5027613" y="3116263"/>
          <p14:tracePt t="4506" x="5027613" y="3089275"/>
          <p14:tracePt t="4522" x="5037138" y="3036888"/>
          <p14:tracePt t="4539" x="5037138" y="3000375"/>
          <p14:tracePt t="4556" x="5037138" y="2955925"/>
          <p14:tracePt t="4572" x="5037138" y="2911475"/>
          <p14:tracePt t="4589" x="5037138" y="2867025"/>
          <p14:tracePt t="4606" x="5037138" y="2830513"/>
          <p14:tracePt t="4622" x="5037138" y="2803525"/>
          <p14:tracePt t="4639" x="5037138" y="2786063"/>
          <p14:tracePt t="4656" x="5027613" y="2741613"/>
          <p14:tracePt t="4673" x="5000625" y="2687638"/>
          <p14:tracePt t="4690" x="5000625" y="2670175"/>
          <p14:tracePt t="4706" x="4965700" y="2598738"/>
          <p14:tracePt t="4722" x="4929188" y="2527300"/>
          <p14:tracePt t="4739" x="4884738" y="2455863"/>
          <p14:tracePt t="4756" x="4840288" y="2393950"/>
          <p14:tracePt t="4772" x="4795838" y="2312988"/>
          <p14:tracePt t="4789" x="4741863" y="2251075"/>
          <p14:tracePt t="4806" x="4714875" y="2205038"/>
          <p14:tracePt t="4822" x="4670425" y="2152650"/>
          <p14:tracePt t="4839" x="4633913" y="2125663"/>
          <p14:tracePt t="4855" x="4608513" y="2089150"/>
          <p14:tracePt t="4872" x="4581525" y="2071688"/>
          <p14:tracePt t="4889" x="4572000" y="2071688"/>
          <p14:tracePt t="4906" x="4537075" y="2054225"/>
          <p14:tracePt t="4922" x="4527550" y="2054225"/>
          <p14:tracePt t="4939" x="4500563" y="2054225"/>
          <p14:tracePt t="4956" x="4483100" y="2044700"/>
          <p14:tracePt t="4972" x="4446588" y="2044700"/>
          <p14:tracePt t="4989" x="4429125" y="2036763"/>
          <p14:tracePt t="5006" x="4411663" y="2036763"/>
          <p14:tracePt t="5022" x="4384675" y="2036763"/>
          <p14:tracePt t="5039" x="4375150" y="2036763"/>
          <p14:tracePt t="5055" x="4348163" y="2036763"/>
          <p14:tracePt t="5208" x="4348163" y="2027238"/>
          <p14:tracePt t="5435" x="4348163" y="2017713"/>
          <p14:tracePt t="5472" x="4348163" y="2009775"/>
          <p14:tracePt t="5483" x="4348163" y="1990725"/>
          <p14:tracePt t="5492" x="4348163" y="1982788"/>
          <p14:tracePt t="5505" x="4340225" y="1955800"/>
          <p14:tracePt t="5522" x="4276725" y="1822450"/>
          <p14:tracePt t="5538" x="4214813" y="1714500"/>
          <p14:tracePt t="5555" x="4143375" y="1670050"/>
          <p14:tracePt t="5571" x="4098925" y="1643063"/>
          <p14:tracePt t="5588" x="4062413" y="1643063"/>
          <p14:tracePt t="5605" x="4037013" y="1643063"/>
          <p14:tracePt t="5622" x="4010025" y="1643063"/>
          <p14:tracePt t="5638" x="3983038" y="1643063"/>
          <p14:tracePt t="5655" x="3902075" y="1687513"/>
          <p14:tracePt t="5671" x="3776663" y="1785938"/>
          <p14:tracePt t="5688" x="3759200" y="1795463"/>
          <p14:tracePt t="5705" x="3589338" y="1866900"/>
          <p14:tracePt t="5721" x="3419475" y="1938338"/>
          <p14:tracePt t="5738" x="3251200" y="1990725"/>
          <p14:tracePt t="5755" x="3143250" y="2027238"/>
          <p14:tracePt t="5771" x="3017838" y="2071688"/>
          <p14:tracePt t="5788" x="2822575" y="2152650"/>
          <p14:tracePt t="5805" x="2652713" y="2205038"/>
          <p14:tracePt t="5822" x="2554288" y="2241550"/>
          <p14:tracePt t="5838" x="2473325" y="2268538"/>
          <p14:tracePt t="5854" x="2438400" y="2286000"/>
          <p14:tracePt t="5871" x="2411413" y="2295525"/>
          <p14:tracePt t="6104" x="2411413" y="2303463"/>
          <p14:tracePt t="6143" x="2411413" y="2312988"/>
          <p14:tracePt t="6152" x="2411413" y="2322513"/>
          <p14:tracePt t="6163" x="2438400" y="2384425"/>
          <p14:tracePt t="6171" x="2446338" y="2401888"/>
          <p14:tracePt t="6187" x="2482850" y="2517775"/>
          <p14:tracePt t="6204" x="2527300" y="2643188"/>
          <p14:tracePt t="6221" x="2554288" y="2705100"/>
          <p14:tracePt t="6238" x="2608263" y="2813050"/>
          <p14:tracePt t="6254" x="2643188" y="2867025"/>
          <p14:tracePt t="6271" x="2697163" y="2919413"/>
          <p14:tracePt t="6287" x="2741613" y="2955925"/>
          <p14:tracePt t="6304" x="2751138" y="2955925"/>
          <p14:tracePt t="6321" x="2803525" y="2982913"/>
          <p14:tracePt t="6337" x="2928938" y="2990850"/>
          <p14:tracePt t="6354" x="3116263" y="2990850"/>
          <p14:tracePt t="6371" x="3322638" y="2973388"/>
          <p14:tracePt t="6387" x="3608388" y="2965450"/>
          <p14:tracePt t="6404" x="3857625" y="2965450"/>
          <p14:tracePt t="6421" x="3973513" y="2965450"/>
          <p14:tracePt t="6438" x="4197350" y="3000375"/>
          <p14:tracePt t="6454" x="4251325" y="3017838"/>
          <p14:tracePt t="6471" x="4295775" y="3017838"/>
          <p14:tracePt t="6520" x="4303713" y="3017838"/>
          <p14:tracePt t="8405" x="4303713" y="3009900"/>
          <p14:tracePt t="8419" x="4303713" y="3000375"/>
          <p14:tracePt t="8440" x="4303713" y="2982913"/>
          <p14:tracePt t="8444" x="4295775" y="2973388"/>
          <p14:tracePt t="8455" x="4286250" y="2946400"/>
          <p14:tracePt t="8469" x="4286250" y="2938463"/>
          <p14:tracePt t="8485" x="4241800" y="2874963"/>
          <p14:tracePt t="8502" x="4170363" y="2776538"/>
          <p14:tracePt t="8519" x="4062413" y="2679700"/>
          <p14:tracePt t="8535" x="3965575" y="2581275"/>
          <p14:tracePt t="8552" x="3803650" y="2455863"/>
          <p14:tracePt t="8568" x="3714750" y="2374900"/>
          <p14:tracePt t="8585" x="3562350" y="2259013"/>
          <p14:tracePt t="8602" x="3402013" y="2160588"/>
          <p14:tracePt t="8619" x="3313113" y="2108200"/>
          <p14:tracePt t="8635" x="3259138" y="2081213"/>
          <p14:tracePt t="8652" x="3125788" y="2027238"/>
          <p14:tracePt t="8669" x="3054350" y="1990725"/>
          <p14:tracePt t="8685" x="2982913" y="1955800"/>
          <p14:tracePt t="8702" x="2946400" y="1928813"/>
          <p14:tracePt t="8718" x="2901950" y="1911350"/>
          <p14:tracePt t="8735" x="2857500" y="1884363"/>
          <p14:tracePt t="8752" x="2786063" y="1830388"/>
          <p14:tracePt t="8768" x="2732088" y="1795463"/>
          <p14:tracePt t="8786" x="2589213" y="1679575"/>
          <p14:tracePt t="8802" x="2527300" y="1625600"/>
          <p14:tracePt t="8818" x="2428875" y="1562100"/>
          <p14:tracePt t="8835" x="2374900" y="1527175"/>
          <p14:tracePt t="8851" x="2347913" y="1517650"/>
          <p14:tracePt t="8868" x="2312988" y="1490663"/>
          <p14:tracePt t="8885" x="2303463" y="1482725"/>
          <p14:tracePt t="8984" x="2303463" y="1473200"/>
          <p14:tracePt t="9482" x="2312988" y="1473200"/>
          <p14:tracePt t="9504" x="2312988" y="1482725"/>
          <p14:tracePt t="9531" x="2322513" y="1482725"/>
          <p14:tracePt t="9619" x="2322513" y="1490663"/>
          <p14:tracePt t="9624" x="2330450" y="1490663"/>
          <p14:tracePt t="9660" x="2339975" y="1490663"/>
          <p14:tracePt t="9716" x="2339975" y="1500188"/>
          <p14:tracePt t="9743" x="2347913" y="1500188"/>
          <p14:tracePt t="9751" x="2347913" y="1509713"/>
          <p14:tracePt t="9767" x="2347913" y="1517650"/>
          <p14:tracePt t="9779" x="2357438" y="1517650"/>
          <p14:tracePt t="9824" x="2357438" y="1527175"/>
          <p14:tracePt t="9835" x="2366963" y="1527175"/>
          <p14:tracePt t="9844" x="2366963" y="1536700"/>
          <p14:tracePt t="9855" x="2374900" y="1544638"/>
          <p14:tracePt t="9868" x="2374900" y="1554163"/>
          <p14:tracePt t="12288" x="2384425" y="1544638"/>
          <p14:tracePt t="12292" x="2411413" y="1500188"/>
          <p14:tracePt t="12299" x="2411413" y="1490663"/>
          <p14:tracePt t="12315" x="2446338" y="1401763"/>
          <p14:tracePt t="12332" x="2446338" y="1384300"/>
          <p14:tracePt t="12380" x="2455863" y="1384300"/>
          <p14:tracePt t="12415" x="2465388" y="1384300"/>
          <p14:tracePt t="12443" x="2473325" y="1393825"/>
          <p14:tracePt t="12451" x="2482850" y="1401763"/>
          <p14:tracePt t="12463" x="2500313" y="1428750"/>
          <p14:tracePt t="12469" x="2509838" y="1446213"/>
          <p14:tracePt t="12481" x="2527300" y="1500188"/>
          <p14:tracePt t="12498" x="2554288" y="1581150"/>
          <p14:tracePt t="12515" x="2562225" y="1679575"/>
          <p14:tracePt t="12531" x="2581275" y="1741488"/>
          <p14:tracePt t="12548" x="2633663" y="1911350"/>
          <p14:tracePt t="12565" x="2660650" y="2036763"/>
          <p14:tracePt t="12581" x="2679700" y="2116138"/>
          <p14:tracePt t="12598" x="2679700" y="2187575"/>
          <p14:tracePt t="12615" x="2679700" y="2276475"/>
          <p14:tracePt t="12631" x="2679700" y="2374900"/>
          <p14:tracePt t="12648" x="2679700" y="2446338"/>
          <p14:tracePt t="12664" x="2670175" y="2554288"/>
          <p14:tracePt t="12681" x="2652713" y="2633663"/>
          <p14:tracePt t="12698" x="2643188" y="2679700"/>
          <p14:tracePt t="12715" x="2633663" y="2724150"/>
          <p14:tracePt t="12731" x="2633663" y="2741613"/>
          <p14:tracePt t="12748" x="2616200" y="2803525"/>
          <p14:tracePt t="12751" x="2598738" y="2857500"/>
          <p14:tracePt t="12764" x="2589213" y="2884488"/>
          <p14:tracePt t="12781" x="2571750" y="2938463"/>
          <p14:tracePt t="12798" x="2544763" y="2973388"/>
          <p14:tracePt t="12814" x="2544763" y="2982913"/>
          <p14:tracePt t="13276" x="2536825" y="2982913"/>
          <p14:tracePt t="13396" x="2536825" y="2973388"/>
          <p14:tracePt t="13423" x="2536825" y="2965450"/>
          <p14:tracePt t="13435" x="2536825" y="2955925"/>
          <p14:tracePt t="13447" x="2536825" y="2946400"/>
          <p14:tracePt t="13459" x="2536825" y="2938463"/>
          <p14:tracePt t="13479" x="2527300" y="2919413"/>
          <p14:tracePt t="13495" x="2517775" y="2884488"/>
          <p14:tracePt t="13515" x="2517775" y="2840038"/>
          <p14:tracePt t="13523" x="2509838" y="2813050"/>
          <p14:tracePt t="13535" x="2509838" y="2768600"/>
          <p14:tracePt t="13547" x="2500313" y="2724150"/>
          <p14:tracePt t="13564" x="2490788" y="2625725"/>
          <p14:tracePt t="13580" x="2482850" y="2509838"/>
          <p14:tracePt t="13597" x="2482850" y="2419350"/>
          <p14:tracePt t="13614" x="2482850" y="2330450"/>
          <p14:tracePt t="13630" x="2482850" y="2268538"/>
          <p14:tracePt t="13647" x="2482850" y="2197100"/>
          <p14:tracePt t="13664" x="2482850" y="2152650"/>
          <p14:tracePt t="13680" x="2482850" y="2098675"/>
          <p14:tracePt t="13697" x="2482850" y="2081213"/>
          <p14:tracePt t="13714" x="2490788" y="1982788"/>
          <p14:tracePt t="13730" x="2490788" y="1973263"/>
          <p14:tracePt t="13747" x="2490788" y="1919288"/>
          <p14:tracePt t="13764" x="2500313" y="1866900"/>
          <p14:tracePt t="13780" x="2500313" y="1830388"/>
          <p14:tracePt t="13797" x="2500313" y="1795463"/>
          <p14:tracePt t="13813" x="2500313" y="1768475"/>
          <p14:tracePt t="13830" x="2500313" y="1751013"/>
          <p14:tracePt t="13847" x="2500313" y="1731963"/>
          <p14:tracePt t="13880" x="2500313" y="1714500"/>
          <p14:tracePt t="13897" x="2500313" y="1704975"/>
          <p14:tracePt t="13913" x="2500313" y="1697038"/>
          <p14:tracePt t="15076" x="2500313" y="1687513"/>
          <p14:tracePt t="15083" x="2509838" y="1687513"/>
          <p14:tracePt t="15096" x="2509838" y="1679575"/>
          <p14:tracePt t="15112" x="2517775" y="1679575"/>
          <p14:tracePt t="19315" x="2527300" y="1670050"/>
          <p14:tracePt t="19320" x="2536825" y="1670050"/>
          <p14:tracePt t="19331" x="2554288" y="1660525"/>
          <p14:tracePt t="19341" x="2554288" y="1652588"/>
          <p14:tracePt t="19388" x="2562225" y="1652588"/>
          <p14:tracePt t="19440" x="2571750" y="1660525"/>
          <p14:tracePt t="19447" x="2581275" y="1670050"/>
          <p14:tracePt t="19459" x="2598738" y="1687513"/>
          <p14:tracePt t="19474" x="2660650" y="1724025"/>
          <p14:tracePt t="19491" x="2679700" y="1731963"/>
          <p14:tracePt t="19508" x="2724150" y="1758950"/>
          <p14:tracePt t="19525" x="2732088" y="1758950"/>
          <p14:tracePt t="19687" x="2751138" y="1758950"/>
          <p14:tracePt t="19696" x="2751138" y="1751013"/>
          <p14:tracePt t="19719" x="2759075" y="1751013"/>
          <p14:tracePt t="19732" x="2803525" y="1785938"/>
          <p14:tracePt t="19741" x="2840038" y="1803400"/>
          <p14:tracePt t="19757" x="2946400" y="1847850"/>
          <p14:tracePt t="19774" x="3054350" y="1901825"/>
          <p14:tracePt t="19791" x="3179763" y="1955800"/>
          <p14:tracePt t="19808" x="3259138" y="1982788"/>
          <p14:tracePt t="19824" x="3394075" y="2017713"/>
          <p14:tracePt t="19841" x="3500438" y="2036763"/>
          <p14:tracePt t="19858" x="3608388" y="2062163"/>
          <p14:tracePt t="19874" x="3759200" y="2116138"/>
          <p14:tracePt t="19891" x="3822700" y="2133600"/>
          <p14:tracePt t="19907" x="3938588" y="2170113"/>
          <p14:tracePt t="19924" x="4071938" y="2205038"/>
          <p14:tracePt t="19941" x="4197350" y="2232025"/>
          <p14:tracePt t="19957" x="4322763" y="2259013"/>
          <p14:tracePt t="19974" x="4411663" y="2276475"/>
          <p14:tracePt t="19990" x="4483100" y="2286000"/>
          <p14:tracePt t="20007" x="4500563" y="2286000"/>
          <p14:tracePt t="20024" x="4527550" y="2286000"/>
          <p14:tracePt t="20099" x="4537075" y="2286000"/>
          <p14:tracePt t="20123" x="4537075" y="2276475"/>
          <p14:tracePt t="20200" x="4537075" y="2268538"/>
          <p14:tracePt t="20368" x="4537075" y="2259013"/>
          <p14:tracePt t="20496" x="4537075" y="2251075"/>
          <p14:tracePt t="20500" x="4545013" y="2251075"/>
          <p14:tracePt t="20519" x="4545013" y="2241550"/>
          <p14:tracePt t="21415" x="4545013" y="2232025"/>
          <p14:tracePt t="21631" x="4537075" y="2232025"/>
          <p14:tracePt t="21643" x="4510088" y="2224088"/>
          <p14:tracePt t="21699" x="4500563" y="2224088"/>
          <p14:tracePt t="21947" x="4518025" y="2224088"/>
          <p14:tracePt t="21951" x="4545013" y="2224088"/>
          <p14:tracePt t="21959" x="4545013" y="2214563"/>
          <p14:tracePt t="21972" x="4562475" y="2205038"/>
          <p14:tracePt t="21989" x="4562475" y="2197100"/>
          <p14:tracePt t="22006" x="4589463" y="2116138"/>
          <p14:tracePt t="22022" x="4608513" y="2062163"/>
          <p14:tracePt t="22039" x="4652963" y="1901825"/>
          <p14:tracePt t="22055" x="4759325" y="1687513"/>
          <p14:tracePt t="22072" x="4848225" y="1509713"/>
          <p14:tracePt t="22089" x="4902200" y="1428750"/>
          <p14:tracePt t="22105" x="4911725" y="1393825"/>
          <p14:tracePt t="24115" x="4919663" y="1393825"/>
          <p14:tracePt t="24131" x="4929188" y="1446213"/>
          <p14:tracePt t="24140" x="4946650" y="1473200"/>
          <p14:tracePt t="24151" x="4973638" y="1554163"/>
          <p14:tracePt t="24156" x="4991100" y="1589088"/>
          <p14:tracePt t="24170" x="5027613" y="1652588"/>
          <p14:tracePt t="24186" x="5108575" y="1758950"/>
          <p14:tracePt t="24203" x="5170488" y="1847850"/>
          <p14:tracePt t="24220" x="5187950" y="1901825"/>
          <p14:tracePt t="24236" x="5214938" y="2062163"/>
          <p14:tracePt t="24253" x="5205413" y="2160588"/>
          <p14:tracePt t="24269" x="5108575" y="2259013"/>
          <p14:tracePt t="24286" x="5018088" y="2303463"/>
          <p14:tracePt t="24399" x="5108575" y="2241550"/>
          <p14:tracePt t="24404" x="5133975" y="2214563"/>
          <p14:tracePt t="24420" x="5180013" y="2197100"/>
          <p14:tracePt t="24436" x="5286375" y="2214563"/>
          <p14:tracePt t="24453" x="5402263" y="2259013"/>
          <p14:tracePt t="24470" x="5429250" y="2286000"/>
          <p14:tracePt t="24486" x="5510213" y="2347913"/>
          <p14:tracePt t="24503" x="5697538" y="2428875"/>
          <p14:tracePt t="24519" x="5830888" y="2473325"/>
          <p14:tracePt t="24536" x="5991225" y="2544763"/>
          <p14:tracePt t="24553" x="6116638" y="2589213"/>
          <p14:tracePt t="24569" x="6269038" y="2643188"/>
          <p14:tracePt t="24586" x="6456363" y="2687638"/>
          <p14:tracePt t="24590" x="6537325" y="2705100"/>
          <p14:tracePt t="24604" x="6653213" y="2751138"/>
          <p14:tracePt t="24619" x="6724650" y="2768600"/>
          <p14:tracePt t="24636" x="6858000" y="2795588"/>
          <p14:tracePt t="24653" x="6983413" y="2813050"/>
          <p14:tracePt t="24669" x="7089775" y="2822575"/>
          <p14:tracePt t="24686" x="7188200" y="2822575"/>
          <p14:tracePt t="24703" x="7259638" y="2803525"/>
          <p14:tracePt t="24719" x="7331075" y="2786063"/>
          <p14:tracePt t="24736" x="7375525" y="2751138"/>
          <p14:tracePt t="24753" x="7394575" y="2741613"/>
          <p14:tracePt t="24769" x="7402513" y="2741613"/>
          <p14:tracePt t="24823" x="7402513" y="2732088"/>
          <p14:tracePt t="24919" x="7402513" y="2724150"/>
          <p14:tracePt t="24991" x="7402513" y="2714625"/>
          <p14:tracePt t="25108" x="7402513" y="2705100"/>
          <p14:tracePt t="25112" x="7402513" y="2697163"/>
          <p14:tracePt t="25119" x="7412038" y="2697163"/>
          <p14:tracePt t="25135" x="7412038" y="2652713"/>
          <p14:tracePt t="25152" x="7412038" y="2581275"/>
          <p14:tracePt t="25170" x="7419975" y="2366963"/>
          <p14:tracePt t="25186" x="7419975" y="2251075"/>
          <p14:tracePt t="25202" x="7419975" y="2062163"/>
          <p14:tracePt t="25219" x="7419975" y="2036763"/>
          <p14:tracePt t="25236" x="7429500" y="1874838"/>
          <p14:tracePt t="25252" x="7466013" y="1697038"/>
          <p14:tracePt t="25269" x="7500938" y="1562100"/>
          <p14:tracePt t="25286" x="7572375" y="1411288"/>
          <p14:tracePt t="25302" x="7715250" y="1231900"/>
          <p14:tracePt t="25319" x="7867650" y="1116013"/>
          <p14:tracePt t="25336" x="7939088" y="1071563"/>
          <p14:tracePt t="25352" x="7974013" y="1062038"/>
          <p14:tracePt t="25369" x="8054975" y="1044575"/>
          <p14:tracePt t="25385" x="8126413" y="1044575"/>
          <p14:tracePt t="25402" x="8224838" y="1044575"/>
          <p14:tracePt t="25419" x="8296275" y="1044575"/>
          <p14:tracePt t="25435" x="8348663" y="1044575"/>
          <p14:tracePt t="25452" x="8466138" y="1062038"/>
          <p14:tracePt t="25468" x="8616950" y="1098550"/>
          <p14:tracePt t="25485" x="8777288" y="1116013"/>
          <p14:tracePt t="25502" x="8966200" y="1116013"/>
          <p14:tracePt t="25519" x="9099550" y="1125538"/>
          <p14:tracePt t="25535" x="9161463" y="1125538"/>
          <p14:tracePt t="25552" x="9205913" y="1125538"/>
          <p14:tracePt t="25568" x="9251950" y="1125538"/>
          <p14:tracePt t="25585" x="9286875" y="1116013"/>
          <p14:tracePt t="25602" x="9313863" y="1116013"/>
          <p14:tracePt t="25618" x="9340850" y="1098550"/>
          <p14:tracePt t="25635" x="9348788" y="1098550"/>
          <p14:tracePt t="25653" x="9385300" y="1098550"/>
          <p14:tracePt t="25668" x="9420225" y="1089025"/>
          <p14:tracePt t="25685" x="9439275" y="1089025"/>
          <p14:tracePt t="25702" x="9466263" y="1089025"/>
          <p14:tracePt t="25718" x="9483725" y="1081088"/>
          <p14:tracePt t="25735" x="9491663" y="1081088"/>
          <p14:tracePt t="25807" x="9483725" y="1081088"/>
          <p14:tracePt t="25819" x="9474200" y="1071563"/>
          <p14:tracePt t="25827" x="9466263" y="1071563"/>
          <p14:tracePt t="25839" x="9439275" y="1071563"/>
          <p14:tracePt t="25851" x="9412288" y="1071563"/>
          <p14:tracePt t="25868" x="9304338" y="1071563"/>
          <p14:tracePt t="25885" x="9134475" y="1081088"/>
          <p14:tracePt t="25902" x="8966200" y="1108075"/>
          <p14:tracePt t="25918" x="8715375" y="1116013"/>
          <p14:tracePt t="25935" x="8420100" y="1116013"/>
          <p14:tracePt t="25951" x="8242300" y="1098550"/>
          <p14:tracePt t="25968" x="8072438" y="1089025"/>
          <p14:tracePt t="25985" x="7947025" y="1089025"/>
          <p14:tracePt t="26002" x="7804150" y="1089025"/>
          <p14:tracePt t="26018" x="7724775" y="1089025"/>
          <p14:tracePt t="26035" x="7715250" y="1089025"/>
          <p14:tracePt t="26051" x="7670800" y="1089025"/>
          <p14:tracePt t="26068" x="7653338" y="1089025"/>
          <p14:tracePt t="26084" x="7616825" y="1089025"/>
          <p14:tracePt t="26101" x="7589838" y="1089025"/>
          <p14:tracePt t="26118" x="7527925" y="1089025"/>
          <p14:tracePt t="26134" x="7419975" y="1089025"/>
          <p14:tracePt t="26151" x="7348538" y="1089025"/>
          <p14:tracePt t="26168" x="7242175" y="1089025"/>
          <p14:tracePt t="26185" x="7143750" y="1089025"/>
          <p14:tracePt t="26202" x="7045325" y="1089025"/>
          <p14:tracePt t="26218" x="6919913" y="1116013"/>
          <p14:tracePt t="26235" x="6884988" y="1125538"/>
          <p14:tracePt t="26251" x="6786563" y="1152525"/>
          <p14:tracePt t="26268" x="6705600" y="1196975"/>
          <p14:tracePt t="26284" x="6616700" y="1276350"/>
          <p14:tracePt t="26303" x="6537325" y="1419225"/>
          <p14:tracePt t="26318" x="6491288" y="1527175"/>
          <p14:tracePt t="26334" x="6465888" y="1633538"/>
          <p14:tracePt t="26351" x="6456363" y="1758950"/>
          <p14:tracePt t="26368" x="6446838" y="1839913"/>
          <p14:tracePt t="26384" x="6438900" y="1973263"/>
          <p14:tracePt t="26402" x="6429375" y="2081213"/>
          <p14:tracePt t="26418" x="6411913" y="2259013"/>
          <p14:tracePt t="26434" x="6402388" y="2330450"/>
          <p14:tracePt t="26451" x="6384925" y="2517775"/>
          <p14:tracePt t="26468" x="6348413" y="2776538"/>
          <p14:tracePt t="26484" x="6340475" y="3000375"/>
          <p14:tracePt t="26501" x="6330950" y="3232150"/>
          <p14:tracePt t="26517" x="6330950" y="3411538"/>
          <p14:tracePt t="26534" x="6340475" y="3679825"/>
          <p14:tracePt t="26551" x="6429375" y="3911600"/>
          <p14:tracePt t="26567" x="6491288" y="4037013"/>
          <p14:tracePt t="26584" x="6626225" y="4197350"/>
          <p14:tracePt t="26588" x="6653213" y="4214813"/>
          <p14:tracePt t="26601" x="6786563" y="4330700"/>
          <p14:tracePt t="26618" x="6894513" y="4394200"/>
          <p14:tracePt t="26634" x="6956425" y="4419600"/>
          <p14:tracePt t="26651" x="7116763" y="4483100"/>
          <p14:tracePt t="26668" x="7269163" y="4518025"/>
          <p14:tracePt t="26684" x="7500938" y="4554538"/>
          <p14:tracePt t="26701" x="7732713" y="4562475"/>
          <p14:tracePt t="26717" x="7956550" y="4562475"/>
          <p14:tracePt t="26734" x="8134350" y="4562475"/>
          <p14:tracePt t="26751" x="8313738" y="4562475"/>
          <p14:tracePt t="26767" x="8456613" y="4554538"/>
          <p14:tracePt t="26784" x="8697913" y="4554538"/>
          <p14:tracePt t="26801" x="8939213" y="4554538"/>
          <p14:tracePt t="26818" x="9170988" y="4554538"/>
          <p14:tracePt t="26834" x="9286875" y="4562475"/>
          <p14:tracePt t="26850" x="9698038" y="4562475"/>
          <p14:tracePt t="26867" x="10188575" y="4562475"/>
          <p14:tracePt t="26884" x="10590213" y="4527550"/>
          <p14:tracePt t="26900" x="11018838" y="4491038"/>
          <p14:tracePt t="26917" x="11510963" y="4411663"/>
          <p14:tracePt t="26934" x="11868150" y="4340225"/>
          <p14:tracePt t="26950" x="12188825" y="4241800"/>
          <p14:tracePt t="26967" x="12188825" y="4170363"/>
          <p14:tracePt t="26984" x="12188825" y="4089400"/>
          <p14:tracePt t="27000" x="12188825" y="4044950"/>
          <p14:tracePt t="27018" x="12188825" y="4010025"/>
          <p14:tracePt t="27034" x="12188825" y="4000500"/>
          <p14:tracePt t="27050" x="12188825" y="3965575"/>
          <p14:tracePt t="27067" x="12188825" y="3902075"/>
          <p14:tracePt t="27084" x="12188825" y="3840163"/>
          <p14:tracePt t="27100" x="12188825" y="3741738"/>
          <p14:tracePt t="27117" x="12188825" y="3643313"/>
          <p14:tracePt t="27134" x="12188825" y="3527425"/>
          <p14:tracePt t="27150" x="12188825" y="3429000"/>
          <p14:tracePt t="27167" x="12153900" y="3322638"/>
          <p14:tracePt t="27184" x="12099925" y="3197225"/>
          <p14:tracePt t="27200" x="11974513" y="2982913"/>
          <p14:tracePt t="27217" x="11912600" y="2901950"/>
          <p14:tracePt t="27234" x="11599863" y="2562225"/>
          <p14:tracePt t="27250" x="11537950" y="2490788"/>
          <p14:tracePt t="27267" x="11395075" y="2330450"/>
          <p14:tracePt t="27284" x="11260138" y="2205038"/>
          <p14:tracePt t="27300" x="11153775" y="2116138"/>
          <p14:tracePt t="27317" x="11028363" y="2009775"/>
          <p14:tracePt t="27334" x="10912475" y="1919288"/>
          <p14:tracePt t="27350" x="10831513" y="1847850"/>
          <p14:tracePt t="27367" x="10742613" y="1795463"/>
          <p14:tracePt t="27383" x="10671175" y="1758950"/>
          <p14:tracePt t="27400" x="10572750" y="1704975"/>
          <p14:tracePt t="27418" x="10429875" y="1652588"/>
          <p14:tracePt t="27434" x="10304463" y="1598613"/>
          <p14:tracePt t="27450" x="10287000" y="1589088"/>
          <p14:tracePt t="27467" x="10144125" y="1554163"/>
          <p14:tracePt t="27483" x="10010775" y="1490663"/>
          <p14:tracePt t="27501" x="9902825" y="1446213"/>
          <p14:tracePt t="27516" x="9777413" y="1401763"/>
          <p14:tracePt t="27534" x="9617075" y="1339850"/>
          <p14:tracePt t="27550" x="9429750" y="1285875"/>
          <p14:tracePt t="27567" x="9331325" y="1250950"/>
          <p14:tracePt t="27583" x="9153525" y="1223963"/>
          <p14:tracePt t="27587" x="9126538" y="1214438"/>
          <p14:tracePt t="27600" x="8991600" y="1196975"/>
          <p14:tracePt t="27617" x="8920163" y="1179513"/>
          <p14:tracePt t="27634" x="8562975" y="1108075"/>
          <p14:tracePt t="27650" x="8528050" y="1098550"/>
          <p14:tracePt t="27666" x="8323263" y="1071563"/>
          <p14:tracePt t="27683" x="8116888" y="1044575"/>
          <p14:tracePt t="27700" x="7894638" y="1027113"/>
          <p14:tracePt t="27716" x="7742238" y="1017588"/>
          <p14:tracePt t="27733" x="7554913" y="1009650"/>
          <p14:tracePt t="27750" x="7375525" y="1009650"/>
          <p14:tracePt t="27767" x="7296150" y="1009650"/>
          <p14:tracePt t="27783" x="7170738" y="1009650"/>
          <p14:tracePt t="27800" x="7099300" y="1009650"/>
          <p14:tracePt t="27816" x="7062788" y="1009650"/>
          <p14:tracePt t="27834" x="6956425" y="1017588"/>
          <p14:tracePt t="27850" x="6946900" y="1017588"/>
          <p14:tracePt t="27866" x="6867525" y="1027113"/>
          <p14:tracePt t="27883" x="6786563" y="1054100"/>
          <p14:tracePt t="27900" x="6715125" y="1071563"/>
          <p14:tracePt t="27916" x="6670675" y="1081088"/>
          <p14:tracePt t="27933" x="6608763" y="1108075"/>
          <p14:tracePt t="27950" x="6562725" y="1125538"/>
          <p14:tracePt t="27966" x="6510338" y="1143000"/>
          <p14:tracePt t="27983" x="6500813" y="1152525"/>
          <p14:tracePt t="27999" x="6465888" y="1179513"/>
          <p14:tracePt t="28033" x="6438900" y="1204913"/>
          <p14:tracePt t="28049" x="6411913" y="1250950"/>
          <p14:tracePt t="28066" x="6384925" y="1312863"/>
          <p14:tracePt t="28083" x="6340475" y="1384300"/>
          <p14:tracePt t="28099" x="6323013" y="1446213"/>
          <p14:tracePt t="28116" x="6296025" y="1527175"/>
          <p14:tracePt t="28133" x="6286500" y="1589088"/>
          <p14:tracePt t="28150" x="6276975" y="1643063"/>
          <p14:tracePt t="28166" x="6269038" y="1714500"/>
          <p14:tracePt t="28183" x="6269038" y="1758950"/>
          <p14:tracePt t="28199" x="6269038" y="1822450"/>
          <p14:tracePt t="28216" x="6269038" y="1839913"/>
          <p14:tracePt t="28233" x="6269038" y="1911350"/>
          <p14:tracePt t="28249" x="6269038" y="1990725"/>
          <p14:tracePt t="28266" x="6276975" y="2089150"/>
          <p14:tracePt t="28282" x="6286500" y="2170113"/>
          <p14:tracePt t="28299" x="6313488" y="2312988"/>
          <p14:tracePt t="28316" x="6348413" y="2482850"/>
          <p14:tracePt t="28332" x="6384925" y="2608263"/>
          <p14:tracePt t="28350" x="6465888" y="2803525"/>
          <p14:tracePt t="28366" x="6572250" y="3009900"/>
          <p14:tracePt t="28382" x="6634163" y="3179763"/>
          <p14:tracePt t="28399" x="6759575" y="3367088"/>
          <p14:tracePt t="28416" x="6902450" y="3571875"/>
          <p14:tracePt t="28433" x="6929438" y="3589338"/>
          <p14:tracePt t="28449" x="7054850" y="3724275"/>
          <p14:tracePt t="28466" x="7180263" y="3840163"/>
          <p14:tracePt t="28482" x="7277100" y="3911600"/>
          <p14:tracePt t="28498" x="7385050" y="3965575"/>
          <p14:tracePt t="28515" x="7500938" y="4000500"/>
          <p14:tracePt t="28532" x="7643813" y="4044950"/>
          <p14:tracePt t="28548" x="7724775" y="4071938"/>
          <p14:tracePt t="28565" x="7831138" y="4098925"/>
          <p14:tracePt t="28582" x="7912100" y="4125913"/>
          <p14:tracePt t="28598" x="8045450" y="4170363"/>
          <p14:tracePt t="28615" x="8197850" y="4224338"/>
          <p14:tracePt t="28632" x="8224838" y="4241800"/>
          <p14:tracePt t="28649" x="8367713" y="4295775"/>
          <p14:tracePt t="28665" x="8501063" y="4330700"/>
          <p14:tracePt t="28682" x="8634413" y="4357688"/>
          <p14:tracePt t="28699" x="8732838" y="4375150"/>
          <p14:tracePt t="28715" x="8840788" y="4384675"/>
          <p14:tracePt t="28732" x="8956675" y="4394200"/>
          <p14:tracePt t="28749" x="9010650" y="4394200"/>
          <p14:tracePt t="28766" x="9126538" y="4394200"/>
          <p14:tracePt t="28782" x="9180513" y="4394200"/>
          <p14:tracePt t="28799" x="9259888" y="4394200"/>
          <p14:tracePt t="28815" x="9323388" y="4394200"/>
          <p14:tracePt t="28848" x="9375775" y="4394200"/>
          <p14:tracePt t="28865" x="9429750" y="4394200"/>
          <p14:tracePt t="28882" x="9483725" y="4394200"/>
          <p14:tracePt t="28898" x="9518650" y="4394200"/>
          <p14:tracePt t="28915" x="9555163" y="4394200"/>
          <p14:tracePt t="28932" x="9582150" y="4394200"/>
          <p14:tracePt t="28948" x="9609138" y="4394200"/>
          <p14:tracePt t="28967" x="9661525" y="4394200"/>
          <p14:tracePt t="28982" x="9688513" y="4394200"/>
          <p14:tracePt t="28999" x="9725025" y="4394200"/>
          <p14:tracePt t="29015" x="9769475" y="4384675"/>
          <p14:tracePt t="29032" x="9786938" y="4384675"/>
          <p14:tracePt t="29048" x="9831388" y="4384675"/>
          <p14:tracePt t="29065" x="9885363" y="4384675"/>
          <p14:tracePt t="29082" x="9956800" y="4375150"/>
          <p14:tracePt t="29098" x="10028238" y="4375150"/>
          <p14:tracePt t="29115" x="10090150" y="4375150"/>
          <p14:tracePt t="29132" x="10153650" y="4375150"/>
          <p14:tracePt t="29148" x="10206038" y="4375150"/>
          <p14:tracePt t="29165" x="10313988" y="4375150"/>
          <p14:tracePt t="29181" x="10420350" y="4375150"/>
          <p14:tracePt t="29198" x="10501313" y="4367213"/>
          <p14:tracePt t="29215" x="10626725" y="4357688"/>
          <p14:tracePt t="29232" x="10671175" y="4348163"/>
          <p14:tracePt t="29248" x="10752138" y="4330700"/>
          <p14:tracePt t="29265" x="10804525" y="4303713"/>
          <p14:tracePt t="29281" x="10875963" y="4268788"/>
          <p14:tracePt t="29297" x="10920413" y="4232275"/>
          <p14:tracePt t="29314" x="10956925" y="4197350"/>
          <p14:tracePt t="29331" x="11010900" y="4152900"/>
          <p14:tracePt t="29348" x="11045825" y="4116388"/>
          <p14:tracePt t="29365" x="11072813" y="4089400"/>
          <p14:tracePt t="29381" x="11117263" y="4037013"/>
          <p14:tracePt t="29398" x="11161713" y="3965575"/>
          <p14:tracePt t="29415" x="11198225" y="3902075"/>
          <p14:tracePt t="29431" x="11215688" y="3875088"/>
          <p14:tracePt t="29448" x="11252200" y="3786188"/>
          <p14:tracePt t="29465" x="11287125" y="3705225"/>
          <p14:tracePt t="29483" x="11314113" y="3598863"/>
          <p14:tracePt t="29498" x="11331575" y="3455988"/>
          <p14:tracePt t="29514" x="11341100" y="3286125"/>
          <p14:tracePt t="29531" x="11341100" y="3179763"/>
          <p14:tracePt t="29548" x="11341100" y="3062288"/>
          <p14:tracePt t="29565" x="11341100" y="2965450"/>
          <p14:tracePt t="29581" x="11323638" y="2786063"/>
          <p14:tracePt t="29598" x="11277600" y="2544763"/>
          <p14:tracePt t="29614" x="11233150" y="2366963"/>
          <p14:tracePt t="29631" x="11215688" y="2295525"/>
          <p14:tracePt t="29648" x="11153775" y="2116138"/>
          <p14:tracePt t="29664" x="11109325" y="2017713"/>
          <p14:tracePt t="29681" x="11063288" y="1938338"/>
          <p14:tracePt t="29698" x="11037888" y="1857375"/>
          <p14:tracePt t="29714" x="10983913" y="1741488"/>
          <p14:tracePt t="29731" x="10939463" y="1633538"/>
          <p14:tracePt t="29748" x="10841038" y="1482725"/>
          <p14:tracePt t="29764" x="10777538" y="1401763"/>
          <p14:tracePt t="29782" x="10644188" y="1268413"/>
          <p14:tracePt t="29798" x="10563225" y="1223963"/>
          <p14:tracePt t="29814" x="10439400" y="1143000"/>
          <p14:tracePt t="29831" x="10420350" y="1125538"/>
          <p14:tracePt t="29848" x="10277475" y="1071563"/>
          <p14:tracePt t="29864" x="10153650" y="1000125"/>
          <p14:tracePt t="29881" x="10055225" y="973138"/>
          <p14:tracePt t="29898" x="9902825" y="928688"/>
          <p14:tracePt t="29914" x="9715500" y="884238"/>
          <p14:tracePt t="29931" x="9491663" y="839788"/>
          <p14:tracePt t="29947" x="9323388" y="803275"/>
          <p14:tracePt t="29964" x="9117013" y="768350"/>
          <p14:tracePt t="29981" x="8956675" y="750888"/>
          <p14:tracePt t="29997" x="8715375" y="750888"/>
          <p14:tracePt t="30014" x="8483600" y="768350"/>
          <p14:tracePt t="30031" x="8269288" y="803275"/>
          <p14:tracePt t="30047" x="8161338" y="839788"/>
          <p14:tracePt t="30064" x="7840663" y="955675"/>
          <p14:tracePt t="30081" x="7527925" y="1089025"/>
          <p14:tracePt t="30097" x="7323138" y="1160463"/>
          <p14:tracePt t="30114" x="7099300" y="1250950"/>
          <p14:tracePt t="30130" x="6956425" y="1303338"/>
          <p14:tracePt t="30147" x="6858000" y="1347788"/>
          <p14:tracePt t="30164" x="6796088" y="1374775"/>
          <p14:tracePt t="30181" x="6724650" y="1438275"/>
          <p14:tracePt t="30197" x="6616700" y="1536700"/>
          <p14:tracePt t="30214" x="6518275" y="1633538"/>
          <p14:tracePt t="30231" x="6438900" y="1724025"/>
          <p14:tracePt t="30247" x="6419850" y="1731963"/>
          <p14:tracePt t="30264" x="6357938" y="1812925"/>
          <p14:tracePt t="30281" x="6303963" y="1919288"/>
          <p14:tracePt t="30297" x="6276975" y="1982788"/>
          <p14:tracePt t="30313" x="6259513" y="2044700"/>
          <p14:tracePt t="30330" x="6251575" y="2108200"/>
          <p14:tracePt t="30347" x="6232525" y="2187575"/>
          <p14:tracePt t="30363" x="6224588" y="2241550"/>
          <p14:tracePt t="30380" x="6215063" y="2312988"/>
          <p14:tracePt t="30397" x="6215063" y="2374900"/>
          <p14:tracePt t="30413" x="6215063" y="2473325"/>
          <p14:tracePt t="30430" x="6215063" y="2554288"/>
          <p14:tracePt t="30447" x="6215063" y="2562225"/>
          <p14:tracePt t="30463" x="6224588" y="2633663"/>
          <p14:tracePt t="30480" x="6242050" y="2679700"/>
          <p14:tracePt t="30497" x="6242050" y="2714625"/>
          <p14:tracePt t="30514" x="6242050" y="2724150"/>
          <p14:tracePt t="30936" x="6251575" y="2724150"/>
          <p14:tracePt t="30947" x="6269038" y="2724150"/>
          <p14:tracePt t="30959" x="6296025" y="2732088"/>
          <p14:tracePt t="30964" x="6313488" y="2741613"/>
          <p14:tracePt t="30980" x="6348413" y="2776538"/>
          <p14:tracePt t="30997" x="6446838" y="2847975"/>
          <p14:tracePt t="31014" x="6527800" y="2919413"/>
          <p14:tracePt t="31030" x="6653213" y="3044825"/>
          <p14:tracePt t="31046" x="6705600" y="3089275"/>
          <p14:tracePt t="31063" x="6840538" y="3205163"/>
          <p14:tracePt t="31080" x="6919913" y="3276600"/>
          <p14:tracePt t="31096" x="7010400" y="3357563"/>
          <p14:tracePt t="31113" x="7072313" y="3402013"/>
          <p14:tracePt t="31130" x="7108825" y="3438525"/>
          <p14:tracePt t="31146" x="7143750" y="3473450"/>
          <p14:tracePt t="31163" x="7188200" y="3509963"/>
          <p14:tracePt t="31180" x="7215188" y="3536950"/>
          <p14:tracePt t="31196" x="7269163" y="3581400"/>
          <p14:tracePt t="31213" x="7331075" y="3633788"/>
          <p14:tracePt t="31230" x="7367588" y="3660775"/>
          <p14:tracePt t="31246" x="7385050" y="3679825"/>
          <p14:tracePt t="31263" x="7439025" y="3714750"/>
          <p14:tracePt t="31280" x="7483475" y="3751263"/>
          <p14:tracePt t="31296" x="7572375" y="3795713"/>
          <p14:tracePt t="31313" x="7680325" y="3830638"/>
          <p14:tracePt t="31330" x="7796213" y="3867150"/>
          <p14:tracePt t="31346" x="7902575" y="3894138"/>
          <p14:tracePt t="31363" x="7991475" y="3919538"/>
          <p14:tracePt t="31380" x="8089900" y="3929063"/>
          <p14:tracePt t="31396" x="8224838" y="3956050"/>
          <p14:tracePt t="31413" x="8348663" y="3965575"/>
          <p14:tracePt t="31430" x="8412163" y="3983038"/>
          <p14:tracePt t="31446" x="8510588" y="4000500"/>
          <p14:tracePt t="31463" x="8545513" y="4010025"/>
          <p14:tracePt t="31479" x="8643938" y="4037013"/>
          <p14:tracePt t="31496" x="8724900" y="4054475"/>
          <p14:tracePt t="31513" x="8831263" y="4062413"/>
          <p14:tracePt t="31529" x="8929688" y="4081463"/>
          <p14:tracePt t="31546" x="9018588" y="4089400"/>
          <p14:tracePt t="31563" x="9117013" y="4089400"/>
          <p14:tracePt t="31579" x="9170988" y="4089400"/>
          <p14:tracePt t="31583" x="9197975" y="4089400"/>
          <p14:tracePt t="31596" x="9242425" y="4089400"/>
          <p14:tracePt t="31613" x="9331325" y="4081463"/>
          <p14:tracePt t="31630" x="9385300" y="4071938"/>
          <p14:tracePt t="31646" x="9439275" y="4071938"/>
          <p14:tracePt t="31663" x="9456738" y="4071938"/>
          <p14:tracePt t="31679" x="9510713" y="4089400"/>
          <p14:tracePt t="31696" x="9528175" y="4089400"/>
          <p14:tracePt t="31907" x="9528175" y="4098925"/>
          <p14:tracePt t="31927" x="9563100" y="4098925"/>
          <p14:tracePt t="31939" x="9644063" y="4116388"/>
          <p14:tracePt t="31947" x="9653588" y="4116388"/>
          <p14:tracePt t="31962" x="9688513" y="4116388"/>
          <p14:tracePt t="31979" x="9732963" y="4143375"/>
          <p14:tracePt t="31995" x="9823450" y="4179888"/>
          <p14:tracePt t="32012" x="9848850" y="4179888"/>
          <p14:tracePt t="32029" x="9858375" y="4179888"/>
          <p14:tracePt t="32046" x="9867900" y="4179888"/>
          <p14:tracePt t="32062" x="9875838" y="4179888"/>
          <p14:tracePt t="32079" x="9894888" y="4179888"/>
          <p14:tracePt t="32082" x="9902825" y="4179888"/>
          <p14:tracePt t="32112" x="9920288" y="4170363"/>
          <p14:tracePt t="32129" x="9939338" y="4170363"/>
          <p14:tracePt t="32145" x="9956800" y="4170363"/>
          <p14:tracePt t="32162" x="9974263" y="4170363"/>
          <p14:tracePt t="32178" x="9983788" y="4160838"/>
          <p14:tracePt t="32195" x="10001250" y="4152900"/>
          <p14:tracePt t="32212" x="10018713" y="4152900"/>
          <p14:tracePt t="32229" x="10018713" y="4143375"/>
          <p14:tracePt t="32246" x="10037763" y="4143375"/>
          <p14:tracePt t="32262" x="10045700" y="4143375"/>
          <p14:tracePt t="32279" x="10063163" y="4133850"/>
          <p14:tracePt t="32295" x="10072688" y="4133850"/>
          <p14:tracePt t="32312" x="10082213" y="4125913"/>
          <p14:tracePt t="32328" x="10090150" y="4125913"/>
          <p14:tracePt t="32345" x="10099675" y="4125913"/>
          <p14:tracePt t="32387" x="10109200" y="4116388"/>
          <p14:tracePt t="32420" x="10117138" y="4116388"/>
          <p14:tracePt t="32435" x="10126663" y="4116388"/>
          <p14:tracePt t="32447" x="10134600" y="4116388"/>
          <p14:tracePt t="32539" x="10134600" y="4108450"/>
          <p14:tracePt t="32836" x="10144125" y="4108450"/>
          <p14:tracePt t="32859" x="10153650" y="4098925"/>
          <p14:tracePt t="32871" x="10161588" y="4098925"/>
          <p14:tracePt t="32883" x="10171113" y="4089400"/>
          <p14:tracePt t="32903" x="10180638" y="4089400"/>
          <p14:tracePt t="32911" x="10188575" y="4089400"/>
          <p14:tracePt t="32928" x="10188575" y="4081463"/>
          <p14:tracePt t="32945" x="10198100" y="4081463"/>
          <p14:tracePt t="32962" x="10206038" y="4081463"/>
          <p14:tracePt t="32978" x="10215563" y="4071938"/>
          <p14:tracePt t="32994" x="10233025" y="4062413"/>
          <p14:tracePt t="33011" x="10242550" y="4054475"/>
          <p14:tracePt t="33028" x="10252075" y="4054475"/>
          <p14:tracePt t="33084" x="10260013" y="4054475"/>
          <p14:tracePt t="33095" x="10269538" y="4044950"/>
          <p14:tracePt t="33107" x="10277475" y="4044950"/>
          <p14:tracePt t="33119" x="10277475" y="4037013"/>
          <p14:tracePt t="33140" x="10287000" y="4037013"/>
          <p14:tracePt t="33327" x="10287000" y="4027488"/>
          <p14:tracePt t="34556" x="10296525" y="4027488"/>
          <p14:tracePt t="34567" x="10296525" y="4017963"/>
          <p14:tracePt t="34576" x="10304463" y="4017963"/>
          <p14:tracePt t="34593" x="10323513" y="3990975"/>
          <p14:tracePt t="34610" x="10340975" y="3990975"/>
          <p14:tracePt t="34626" x="10367963" y="3965575"/>
          <p14:tracePt t="34643" x="10402888" y="3946525"/>
          <p14:tracePt t="34660" x="10420350" y="3929063"/>
          <p14:tracePt t="34676" x="10447338" y="3911600"/>
          <p14:tracePt t="34693" x="10466388" y="3902075"/>
          <p14:tracePt t="34710" x="10483850" y="3894138"/>
          <p14:tracePt t="34726" x="10491788" y="3894138"/>
          <p14:tracePt t="34743" x="10510838" y="3894138"/>
          <p14:tracePt t="34759" x="10537825" y="3884613"/>
          <p14:tracePt t="34776" x="10555288" y="3884613"/>
          <p14:tracePt t="34793" x="10582275" y="3884613"/>
          <p14:tracePt t="34809" x="10617200" y="3884613"/>
          <p14:tracePt t="34826" x="10634663" y="3884613"/>
          <p14:tracePt t="34843" x="10644188" y="3894138"/>
          <p14:tracePt t="34859" x="10661650" y="3902075"/>
          <p14:tracePt t="34876" x="10671175" y="3902075"/>
          <p14:tracePt t="34893" x="10688638" y="3911600"/>
          <p14:tracePt t="34910" x="10698163" y="3919538"/>
          <p14:tracePt t="34926" x="10742613" y="3956050"/>
          <p14:tracePt t="34943" x="10760075" y="3965575"/>
          <p14:tracePt t="34959" x="10823575" y="4010025"/>
          <p14:tracePt t="34976" x="10895013" y="4062413"/>
          <p14:tracePt t="34992" x="10956925" y="4116388"/>
          <p14:tracePt t="35009" x="11045825" y="4160838"/>
          <p14:tracePt t="35026" x="11109325" y="4197350"/>
          <p14:tracePt t="35043" x="11180763" y="4232275"/>
          <p14:tracePt t="35059" x="11215688" y="4232275"/>
          <p14:tracePt t="35076" x="11260138" y="4241800"/>
          <p14:tracePt t="35092" x="11287125" y="4241800"/>
          <p14:tracePt t="35111" x="11314113" y="4241800"/>
          <p14:tracePt t="35126" x="11349038" y="4214813"/>
          <p14:tracePt t="35142" x="11376025" y="4205288"/>
          <p14:tracePt t="35159" x="11412538" y="4170363"/>
          <p14:tracePt t="35176" x="11456988" y="4143375"/>
          <p14:tracePt t="35192" x="11501438" y="4098925"/>
          <p14:tracePt t="35209" x="11555413" y="4054475"/>
          <p14:tracePt t="35226" x="11590338" y="4010025"/>
          <p14:tracePt t="35242" x="11626850" y="3946525"/>
          <p14:tracePt t="35259" x="11661775" y="3857625"/>
          <p14:tracePt t="35275" x="11698288" y="3759200"/>
          <p14:tracePt t="35292" x="11742738" y="3581400"/>
          <p14:tracePt t="35310" x="11760200" y="3357563"/>
          <p14:tracePt t="35326" x="11760200" y="3143250"/>
          <p14:tracePt t="35342" x="11760200" y="3116263"/>
          <p14:tracePt t="35359" x="11752263" y="2901950"/>
          <p14:tracePt t="35375" x="11706225" y="2643188"/>
          <p14:tracePt t="35392" x="11653838" y="2411413"/>
          <p14:tracePt t="35409" x="11617325" y="2205038"/>
          <p14:tracePt t="35426" x="11590338" y="2036763"/>
          <p14:tracePt t="35442" x="11572875" y="1874838"/>
          <p14:tracePt t="35459" x="11555413" y="1803400"/>
          <p14:tracePt t="35475" x="11537950" y="1731963"/>
          <p14:tracePt t="35492" x="11518900" y="1643063"/>
          <p14:tracePt t="35509" x="11510963" y="1616075"/>
          <p14:tracePt t="35526" x="11466513" y="1490663"/>
          <p14:tracePt t="35542" x="11466513" y="1482725"/>
          <p14:tracePt t="35559" x="11439525" y="1419225"/>
          <p14:tracePt t="35575" x="11412538" y="1366838"/>
          <p14:tracePt t="35592" x="11385550" y="1312863"/>
          <p14:tracePt t="35609" x="11323638" y="1223963"/>
          <p14:tracePt t="35626" x="11269663" y="1169988"/>
          <p14:tracePt t="35642" x="11171238" y="1089025"/>
          <p14:tracePt t="35658" x="11144250" y="1081088"/>
          <p14:tracePt t="35675" x="11117263" y="1062038"/>
          <p14:tracePt t="35692" x="11090275" y="1054100"/>
          <p14:tracePt t="35709" x="11082338" y="1054100"/>
          <p14:tracePt t="35726" x="10983913" y="1027113"/>
          <p14:tracePt t="35742" x="10966450" y="1027113"/>
          <p14:tracePt t="35759" x="10885488" y="1009650"/>
          <p14:tracePt t="35775" x="10769600" y="1000125"/>
          <p14:tracePt t="35792" x="10671175" y="1000125"/>
          <p14:tracePt t="35808" x="10572750" y="1000125"/>
          <p14:tracePt t="35825" x="10456863" y="1000125"/>
          <p14:tracePt t="35842" x="10348913" y="1000125"/>
          <p14:tracePt t="35858" x="10277475" y="1009650"/>
          <p14:tracePt t="35875" x="10161588" y="1036638"/>
          <p14:tracePt t="35892" x="10090150" y="1054100"/>
          <p14:tracePt t="35908" x="10037763" y="1071563"/>
          <p14:tracePt t="35926" x="9902825" y="1098550"/>
          <p14:tracePt t="35941" x="9867900" y="1108075"/>
          <p14:tracePt t="35958" x="9804400" y="1125538"/>
          <p14:tracePt t="35975" x="9769475" y="1133475"/>
          <p14:tracePt t="35992" x="9752013" y="1133475"/>
          <p14:tracePt t="36025" x="9742488" y="1143000"/>
          <p14:tracePt t="36042" x="9725025" y="1143000"/>
          <p14:tracePt t="36058" x="9698038" y="1160463"/>
          <p14:tracePt t="36074" x="9661525" y="1169988"/>
          <p14:tracePt t="36091" x="9609138" y="1179513"/>
          <p14:tracePt t="36108" x="9599613" y="1179513"/>
          <p14:tracePt t="36124" x="9563100" y="1187450"/>
          <p14:tracePt t="36141" x="9518650" y="1196975"/>
          <p14:tracePt t="36158" x="9474200" y="1196975"/>
          <p14:tracePt t="36174" x="9420225" y="1204913"/>
          <p14:tracePt t="36191" x="9358313" y="1204913"/>
          <p14:tracePt t="36208" x="9304338" y="1204913"/>
          <p14:tracePt t="36225" x="9259888" y="1204913"/>
          <p14:tracePt t="36242" x="9197975" y="1204913"/>
          <p14:tracePt t="36258" x="9170988" y="1214438"/>
          <p14:tracePt t="36275" x="9144000" y="1214438"/>
          <p14:tracePt t="36291" x="9117013" y="1214438"/>
          <p14:tracePt t="36325" x="9082088" y="1214438"/>
          <p14:tracePt t="36341" x="9018588" y="1214438"/>
          <p14:tracePt t="36358" x="8947150" y="1214438"/>
          <p14:tracePt t="36374" x="8885238" y="1214438"/>
          <p14:tracePt t="36391" x="8813800" y="1214438"/>
          <p14:tracePt t="36408" x="8759825" y="1214438"/>
          <p14:tracePt t="36424" x="8715375" y="1214438"/>
          <p14:tracePt t="36442" x="8688388" y="1214438"/>
          <p14:tracePt t="36458" x="8634413" y="1214438"/>
          <p14:tracePt t="36474" x="8589963" y="1214438"/>
          <p14:tracePt t="36491" x="8528050" y="1204913"/>
          <p14:tracePt t="36508" x="8474075" y="1196975"/>
          <p14:tracePt t="36543" x="8439150" y="1196975"/>
          <p14:tracePt t="36558" x="8402638" y="1196975"/>
          <p14:tracePt t="36574" x="8367713" y="1187450"/>
          <p14:tracePt t="36591" x="8331200" y="1187450"/>
          <p14:tracePt t="36608" x="8304213" y="1187450"/>
          <p14:tracePt t="36624" x="8286750" y="1187450"/>
          <p14:tracePt t="36642" x="8277225" y="1187450"/>
          <p14:tracePt t="36658" x="8259763" y="1179513"/>
          <p14:tracePt t="36674" x="8242300" y="1169988"/>
          <p14:tracePt t="36691" x="8215313" y="1169988"/>
          <p14:tracePt t="36707" x="8188325" y="1160463"/>
          <p14:tracePt t="36726" x="8180388" y="1160463"/>
          <p14:tracePt t="36741" x="8161338" y="1152525"/>
          <p14:tracePt t="36757" x="8153400" y="1152525"/>
          <p14:tracePt t="36774" x="8116888" y="1152525"/>
          <p14:tracePt t="36791" x="8089900" y="1143000"/>
          <p14:tracePt t="36807" x="8037513" y="1143000"/>
          <p14:tracePt t="36824" x="7947025" y="1133475"/>
          <p14:tracePt t="36840" x="7875588" y="1133475"/>
          <p14:tracePt t="36858" x="7769225" y="1125538"/>
          <p14:tracePt t="36874" x="7705725" y="1125538"/>
          <p14:tracePt t="36891" x="7653338" y="1116013"/>
          <p14:tracePt t="36907" x="7626350" y="1116013"/>
          <p14:tracePt t="36924" x="7616825" y="1116013"/>
          <p14:tracePt t="36991" x="7608888" y="1116013"/>
          <p14:tracePt t="37139" x="7599363" y="1116013"/>
          <p14:tracePt t="37151" x="7589838" y="1116013"/>
          <p14:tracePt t="37167" x="7581900" y="1125538"/>
          <p14:tracePt t="37187" x="7572375" y="1125538"/>
          <p14:tracePt t="37199" x="7562850" y="1133475"/>
          <p14:tracePt t="37211" x="7554913" y="1133475"/>
          <p14:tracePt t="37231" x="7537450" y="1143000"/>
          <p14:tracePt t="37240" x="7537450" y="1152525"/>
          <p14:tracePt t="37257" x="7510463" y="1160463"/>
          <p14:tracePt t="37274" x="7483475" y="1169988"/>
          <p14:tracePt t="37290" x="7466013" y="1187450"/>
          <p14:tracePt t="37307" x="7429500" y="1196975"/>
          <p14:tracePt t="37324" x="7429500" y="1204913"/>
          <p14:tracePt t="37340" x="7402513" y="1223963"/>
          <p14:tracePt t="37357" x="7367588" y="1241425"/>
          <p14:tracePt t="37374" x="7323138" y="1268413"/>
          <p14:tracePt t="37390" x="7269163" y="1303338"/>
          <p14:tracePt t="37407" x="7224713" y="1330325"/>
          <p14:tracePt t="37423" x="7188200" y="1357313"/>
          <p14:tracePt t="37440" x="7170738" y="1366838"/>
          <p14:tracePt t="37473" x="7170738" y="1374775"/>
          <p14:tracePt t="37503" x="7161213" y="1374775"/>
          <p14:tracePt t="37527" x="7161213" y="1384300"/>
          <p14:tracePt t="37531" x="7153275" y="1384300"/>
          <p14:tracePt t="37543" x="7143750" y="1393825"/>
          <p14:tracePt t="37567" x="7134225" y="1393825"/>
          <p14:tracePt t="37615" x="7134225" y="1401763"/>
          <p14:tracePt t="37627" x="7134225" y="1411288"/>
          <p14:tracePt t="37638" x="7126288" y="1419225"/>
          <p14:tracePt t="37650" x="7126288" y="1428750"/>
          <p14:tracePt t="37670" x="7116763" y="1446213"/>
          <p14:tracePt t="37673" x="7108825" y="1446213"/>
          <p14:tracePt t="37689" x="7108825" y="1465263"/>
          <p14:tracePt t="37706" x="7099300" y="1482725"/>
          <p14:tracePt t="37723" x="7089775" y="1490663"/>
          <p14:tracePt t="37740" x="7072313" y="1527175"/>
          <p14:tracePt t="37757" x="7054850" y="1554163"/>
          <p14:tracePt t="37773" x="7037388" y="1608138"/>
          <p14:tracePt t="37790" x="7010400" y="1652588"/>
          <p14:tracePt t="37806" x="6983413" y="1714500"/>
          <p14:tracePt t="37823" x="6973888" y="1751013"/>
          <p14:tracePt t="37840" x="6965950" y="1830388"/>
          <p14:tracePt t="37856" x="6956425" y="1884363"/>
          <p14:tracePt t="37874" x="6938963" y="2009775"/>
          <p14:tracePt t="37890" x="6938963" y="2081213"/>
          <p14:tracePt t="37906" x="6938963" y="2187575"/>
          <p14:tracePt t="37923" x="6938963" y="2205038"/>
          <p14:tracePt t="37940" x="6938963" y="2312988"/>
          <p14:tracePt t="37956" x="6938963" y="2419350"/>
          <p14:tracePt t="37973" x="6946900" y="2500313"/>
          <p14:tracePt t="37990" x="6965950" y="2571750"/>
          <p14:tracePt t="38006" x="6983413" y="2652713"/>
          <p14:tracePt t="38023" x="6991350" y="2697163"/>
          <p14:tracePt t="38040" x="7000875" y="2724150"/>
          <p14:tracePt t="38056" x="7010400" y="2768600"/>
          <p14:tracePt t="38074" x="7018338" y="2840038"/>
          <p14:tracePt t="38090" x="7027863" y="2894013"/>
          <p14:tracePt t="38106" x="7037388" y="2982913"/>
          <p14:tracePt t="38123" x="7045325" y="2990850"/>
          <p14:tracePt t="38139" x="7062788" y="3081338"/>
          <p14:tracePt t="38156" x="7081838" y="3133725"/>
          <p14:tracePt t="38173" x="7099300" y="3197225"/>
          <p14:tracePt t="38189" x="7116763" y="3251200"/>
          <p14:tracePt t="38206" x="7134225" y="3313113"/>
          <p14:tracePt t="38223" x="7153275" y="3367088"/>
          <p14:tracePt t="38239" x="7180263" y="3411538"/>
          <p14:tracePt t="38256" x="7205663" y="3438525"/>
          <p14:tracePt t="38272" x="7232650" y="3473450"/>
          <p14:tracePt t="38289" x="7259638" y="3500438"/>
          <p14:tracePt t="38305" x="7269163" y="3517900"/>
          <p14:tracePt t="38322" x="7286625" y="3527425"/>
          <p14:tracePt t="38339" x="7296150" y="3527425"/>
          <p14:tracePt t="38356" x="7304088" y="3544888"/>
          <p14:tracePt t="38373" x="7358063" y="3571875"/>
          <p14:tracePt t="38389" x="7429500" y="3625850"/>
          <p14:tracePt t="38406" x="7491413" y="3679825"/>
          <p14:tracePt t="38422" x="7562850" y="3724275"/>
          <p14:tracePt t="38439" x="7626350" y="3759200"/>
          <p14:tracePt t="38456" x="7661275" y="3776663"/>
          <p14:tracePt t="38472" x="7688263" y="3803650"/>
          <p14:tracePt t="38489" x="7732713" y="3830638"/>
          <p14:tracePt t="38506" x="7804150" y="3875088"/>
          <p14:tracePt t="38522" x="7894638" y="3919538"/>
          <p14:tracePt t="38539" x="7902575" y="3929063"/>
          <p14:tracePt t="38556" x="7983538" y="3965575"/>
          <p14:tracePt t="38572" x="8072438" y="4000500"/>
          <p14:tracePt t="38589" x="8153400" y="4017963"/>
          <p14:tracePt t="38606" x="8232775" y="4044950"/>
          <p14:tracePt t="38622" x="8331200" y="4054475"/>
          <p14:tracePt t="38638" x="8412163" y="4062413"/>
          <p14:tracePt t="38655" x="8466138" y="4062413"/>
          <p14:tracePt t="38672" x="8555038" y="4071938"/>
          <p14:tracePt t="38689" x="8634413" y="4081463"/>
          <p14:tracePt t="38706" x="8688388" y="4098925"/>
          <p14:tracePt t="38722" x="8769350" y="4108450"/>
          <p14:tracePt t="38739" x="8796338" y="4108450"/>
          <p14:tracePt t="38755" x="8848725" y="4116388"/>
          <p14:tracePt t="38772" x="8939213" y="4125913"/>
          <p14:tracePt t="38789" x="9018588" y="4125913"/>
          <p14:tracePt t="38806" x="9109075" y="4143375"/>
          <p14:tracePt t="38822" x="9180513" y="4143375"/>
          <p14:tracePt t="38839" x="9251950" y="4152900"/>
          <p14:tracePt t="38855" x="9296400" y="4152900"/>
          <p14:tracePt t="38858" x="9331325" y="4152900"/>
          <p14:tracePt t="38872" x="9385300" y="4160838"/>
          <p14:tracePt t="38889" x="9474200" y="4160838"/>
          <p14:tracePt t="38906" x="9545638" y="4170363"/>
          <p14:tracePt t="38922" x="9661525" y="4197350"/>
          <p14:tracePt t="38940" x="9698038" y="4205288"/>
          <p14:tracePt t="38955" x="9823450" y="4241800"/>
          <p14:tracePt t="38972" x="10001250" y="4286250"/>
          <p14:tracePt t="38988" x="10206038" y="4322763"/>
          <p14:tracePt t="39005" x="10358438" y="4348163"/>
          <p14:tracePt t="39021" x="10510838" y="4367213"/>
          <p14:tracePt t="39038" x="10680700" y="4384675"/>
          <p14:tracePt t="39055" x="10752138" y="4394200"/>
          <p14:tracePt t="39071" x="10875963" y="4394200"/>
          <p14:tracePt t="39088" x="10966450" y="4394200"/>
          <p14:tracePt t="39105" x="11037888" y="4394200"/>
          <p14:tracePt t="39121" x="11063288" y="4394200"/>
          <p14:tracePt t="39138" x="11082338" y="4394200"/>
          <p14:tracePt t="39155" x="11117263" y="4384675"/>
          <p14:tracePt t="39171" x="11161713" y="4367213"/>
          <p14:tracePt t="39188" x="11206163" y="4348163"/>
          <p14:tracePt t="39205" x="11252200" y="4313238"/>
          <p14:tracePt t="39221" x="11304588" y="4276725"/>
          <p14:tracePt t="39238" x="11349038" y="4232275"/>
          <p14:tracePt t="39254" x="11403013" y="4187825"/>
          <p14:tracePt t="39271" x="11430000" y="4143375"/>
          <p14:tracePt t="39288" x="11456988" y="4098925"/>
          <p14:tracePt t="39304" x="11456988" y="4081463"/>
          <p14:tracePt t="39321" x="11483975" y="4010025"/>
          <p14:tracePt t="39338" x="11483975" y="3990975"/>
          <p14:tracePt t="39354" x="11491913" y="3938588"/>
          <p14:tracePt t="39371" x="11501438" y="3894138"/>
          <p14:tracePt t="39388" x="11510963" y="3813175"/>
          <p14:tracePt t="39404" x="11510963" y="3751263"/>
          <p14:tracePt t="39421" x="11528425" y="3697288"/>
          <p14:tracePt t="39438" x="11528425" y="3652838"/>
          <p14:tracePt t="39454" x="11528425" y="3598863"/>
          <p14:tracePt t="39471" x="11528425" y="3562350"/>
          <p14:tracePt t="39488" x="11528425" y="3490913"/>
          <p14:tracePt t="39504" x="11528425" y="3402013"/>
          <p14:tracePt t="39521" x="11518900" y="3303588"/>
          <p14:tracePt t="39537" x="11518900" y="3286125"/>
          <p14:tracePt t="39554" x="11518900" y="3179763"/>
          <p14:tracePt t="39571" x="11510963" y="3054350"/>
          <p14:tracePt t="39587" x="11491913" y="2946400"/>
          <p14:tracePt t="39604" x="11474450" y="2795588"/>
          <p14:tracePt t="39621" x="11456988" y="2625725"/>
          <p14:tracePt t="39637" x="11439525" y="2490788"/>
          <p14:tracePt t="39654" x="11420475" y="2401888"/>
          <p14:tracePt t="39671" x="11412538" y="2357438"/>
          <p14:tracePt t="39687" x="11385550" y="2303463"/>
          <p14:tracePt t="39704" x="11376025" y="2232025"/>
          <p14:tracePt t="39721" x="11358563" y="2152650"/>
          <p14:tracePt t="39737" x="11358563" y="2133600"/>
          <p14:tracePt t="39754" x="11323638" y="2044700"/>
          <p14:tracePt t="39771" x="11304588" y="1955800"/>
          <p14:tracePt t="39787" x="11287125" y="1893888"/>
          <p14:tracePt t="39804" x="11260138" y="1822450"/>
          <p14:tracePt t="39821" x="11233150" y="1731963"/>
          <p14:tracePt t="39837" x="11198225" y="1652588"/>
          <p14:tracePt t="39854" x="11188700" y="1608138"/>
          <p14:tracePt t="39871" x="11171238" y="1589088"/>
          <p14:tracePt t="39887" x="11171238" y="1581150"/>
          <p14:tracePt t="39904" x="11171238" y="1571625"/>
          <p14:tracePt t="39921" x="11161713" y="1571625"/>
          <p14:tracePt t="39937" x="11144250" y="1536700"/>
          <p14:tracePt t="39971" x="11126788" y="1517650"/>
          <p14:tracePt t="39988" x="11109325" y="1500188"/>
          <p14:tracePt t="40004" x="11090275" y="1490663"/>
          <p14:tracePt t="40021" x="11063288" y="1473200"/>
          <p14:tracePt t="40038" x="11037888" y="1446213"/>
          <p14:tracePt t="40054" x="10991850" y="1419225"/>
          <p14:tracePt t="40071" x="10966450" y="1419225"/>
          <p14:tracePt t="40087" x="10929938" y="1393825"/>
          <p14:tracePt t="40091" x="10902950" y="1393825"/>
          <p14:tracePt t="40104" x="10848975" y="1374775"/>
          <p14:tracePt t="40122" x="10823575" y="1357313"/>
          <p14:tracePt t="40138" x="10661650" y="1303338"/>
          <p14:tracePt t="40154" x="10653713" y="1303338"/>
          <p14:tracePt t="40171" x="10617200" y="1295400"/>
          <p14:tracePt t="40188" x="10609263" y="1285875"/>
          <p14:tracePt t="40351" x="10599738" y="1285875"/>
          <p14:tracePt t="40399" x="10590213" y="1285875"/>
          <p14:tracePt t="40419" x="10590213" y="1276350"/>
          <p14:tracePt t="40431" x="10582275" y="1276350"/>
          <p14:tracePt t="40437" x="10563225" y="1276350"/>
          <p14:tracePt t="40454" x="10510838" y="1258888"/>
          <p14:tracePt t="40470" x="10474325" y="1241425"/>
          <p14:tracePt t="40487" x="10394950" y="1223963"/>
          <p14:tracePt t="40504" x="10348913" y="1204913"/>
          <p14:tracePt t="40520" x="10331450" y="1204913"/>
          <p14:tracePt t="40538" x="10260013" y="1179513"/>
          <p14:tracePt t="40554" x="10252075" y="1179513"/>
          <p14:tracePt t="40570" x="10206038" y="1169988"/>
          <p14:tracePt t="40587" x="10161588" y="1160463"/>
          <p14:tracePt t="40604" x="10090150" y="1152525"/>
          <p14:tracePt t="40620" x="10018713" y="1143000"/>
          <p14:tracePt t="40637" x="9929813" y="1143000"/>
          <p14:tracePt t="40654" x="9813925" y="1133475"/>
          <p14:tracePt t="40670" x="9715500" y="1125538"/>
          <p14:tracePt t="40687" x="9634538" y="1116013"/>
          <p14:tracePt t="40704" x="9545638" y="1116013"/>
          <p14:tracePt t="40720" x="9528175" y="1116013"/>
          <p14:tracePt t="40738" x="9394825" y="1108075"/>
          <p14:tracePt t="40754" x="9348788" y="1108075"/>
          <p14:tracePt t="40770" x="9277350" y="1108075"/>
          <p14:tracePt t="40787" x="9180513" y="1098550"/>
          <p14:tracePt t="40803" x="9063038" y="1089025"/>
          <p14:tracePt t="40820" x="8956675" y="1081088"/>
          <p14:tracePt t="40837" x="8885238" y="1071563"/>
          <p14:tracePt t="40854" x="8804275" y="1071563"/>
          <p14:tracePt t="40870" x="8732838" y="1071563"/>
          <p14:tracePt t="40887" x="8688388" y="1071563"/>
          <p14:tracePt t="40903" x="8626475" y="1071563"/>
          <p14:tracePt t="40920" x="8616950" y="1071563"/>
          <p14:tracePt t="40937" x="8537575" y="1071563"/>
          <p14:tracePt t="40953" x="8447088" y="1081088"/>
          <p14:tracePt t="40970" x="8385175" y="1081088"/>
          <p14:tracePt t="40987" x="8313738" y="1081088"/>
          <p14:tracePt t="41003" x="8242300" y="1081088"/>
          <p14:tracePt t="41020" x="8188325" y="1081088"/>
          <p14:tracePt t="41037" x="8161338" y="1081088"/>
          <p14:tracePt t="41053" x="8126413" y="1081088"/>
          <p14:tracePt t="41070" x="8089900" y="1081088"/>
          <p14:tracePt t="41086" x="8081963" y="1081088"/>
          <p14:tracePt t="41103" x="8062913" y="1081088"/>
          <p14:tracePt t="41120" x="8037513" y="1081088"/>
          <p14:tracePt t="41153" x="8001000" y="1081088"/>
          <p14:tracePt t="41170" x="7966075" y="1081088"/>
          <p14:tracePt t="41186" x="7939088" y="1081088"/>
          <p14:tracePt t="41203" x="7885113" y="1081088"/>
          <p14:tracePt t="41220" x="7840663" y="1081088"/>
          <p14:tracePt t="41236" x="7804150" y="1081088"/>
          <p14:tracePt t="41254" x="7759700" y="1081088"/>
          <p14:tracePt t="41270" x="7724775" y="1081088"/>
          <p14:tracePt t="41286" x="7697788" y="1081088"/>
          <p14:tracePt t="41303" x="7670800" y="1081088"/>
          <p14:tracePt t="41320" x="7653338" y="1081088"/>
          <p14:tracePt t="41336" x="7643813" y="1081088"/>
          <p14:tracePt t="41354" x="7626350" y="1089025"/>
          <p14:tracePt t="41369" x="7608888" y="1089025"/>
          <p14:tracePt t="41386" x="7589838" y="1098550"/>
          <p14:tracePt t="41403" x="7545388" y="1098550"/>
          <p14:tracePt t="41420" x="7518400" y="1098550"/>
          <p14:tracePt t="41436" x="7491413" y="1116013"/>
          <p14:tracePt t="41453" x="7473950" y="1116013"/>
          <p14:tracePt t="41470" x="7446963" y="1116013"/>
          <p14:tracePt t="41486" x="7429500" y="1116013"/>
          <p14:tracePt t="41503" x="7402513" y="1116013"/>
          <p14:tracePt t="41520" x="7358063" y="1125538"/>
          <p14:tracePt t="41536" x="7348538" y="1125538"/>
          <p14:tracePt t="41553" x="7286625" y="1143000"/>
          <p14:tracePt t="41569" x="7224713" y="1152525"/>
          <p14:tracePt t="41586" x="7161213" y="1169988"/>
          <p14:tracePt t="41590" x="7134225" y="1187450"/>
          <p14:tracePt t="41619" x="7089775" y="1204913"/>
          <p14:tracePt t="41659" x="7081838" y="1204913"/>
          <p14:tracePt t="41679" x="7072313" y="1204913"/>
          <p14:tracePt t="41686" x="7072313" y="1214438"/>
          <p14:tracePt t="41703" x="7045325" y="1231900"/>
          <p14:tracePt t="41719" x="6991350" y="1258888"/>
          <p14:tracePt t="41736" x="6983413" y="1268413"/>
          <p14:tracePt t="41752" x="6919913" y="1303338"/>
          <p14:tracePt t="41769" x="6875463" y="1330325"/>
          <p14:tracePt t="41786" x="6848475" y="1366838"/>
          <p14:tracePt t="41803" x="6813550" y="1393825"/>
          <p14:tracePt t="41819" x="6769100" y="1446213"/>
          <p14:tracePt t="41836" x="6697663" y="1509713"/>
          <p14:tracePt t="41852" x="6643688" y="1562100"/>
          <p14:tracePt t="41870" x="6537325" y="1660525"/>
          <p14:tracePt t="41886" x="6491288" y="1724025"/>
          <p14:tracePt t="41902" x="6456363" y="1758950"/>
          <p14:tracePt t="41919" x="6419850" y="1795463"/>
          <p14:tracePt t="41936" x="6419850" y="1822450"/>
          <p14:tracePt t="41952" x="6394450" y="1839913"/>
          <p14:tracePt t="41969" x="6367463" y="1866900"/>
          <p14:tracePt t="42163" x="6367463" y="1874838"/>
          <p14:tracePt t="42175" x="6367463" y="1901825"/>
          <p14:tracePt t="42179" x="6367463" y="1965325"/>
          <p14:tracePt t="42191" x="6367463" y="2071688"/>
          <p14:tracePt t="42202" x="6367463" y="2152650"/>
          <p14:tracePt t="42219" x="6367463" y="2312988"/>
          <p14:tracePt t="42235" x="6367463" y="2446338"/>
          <p14:tracePt t="42252" x="6367463" y="2544763"/>
          <p14:tracePt t="42269" x="6367463" y="2616200"/>
          <p14:tracePt t="42286" x="6375400" y="2759075"/>
          <p14:tracePt t="42302" x="6375400" y="2857500"/>
          <p14:tracePt t="42319" x="6384925" y="2982913"/>
          <p14:tracePt t="42335" x="6384925" y="3044825"/>
          <p14:tracePt t="42352" x="6394450" y="3116263"/>
          <p14:tracePt t="42369" x="6402388" y="3187700"/>
          <p14:tracePt t="42385" x="6419850" y="3276600"/>
          <p14:tracePt t="42402" x="6446838" y="3384550"/>
          <p14:tracePt t="42418" x="6483350" y="3509963"/>
          <p14:tracePt t="42435" x="6510338" y="3598863"/>
          <p14:tracePt t="42452" x="6562725" y="3714750"/>
          <p14:tracePt t="42468" x="6608763" y="3768725"/>
          <p14:tracePt t="42486" x="6715125" y="3875088"/>
          <p14:tracePt t="42502" x="6759575" y="3911600"/>
          <p14:tracePt t="42518" x="6813550" y="3956050"/>
          <p14:tracePt t="42535" x="6848475" y="3983038"/>
          <p14:tracePt t="42552" x="6965950" y="4054475"/>
          <p14:tracePt t="42569" x="7089775" y="4133850"/>
          <p14:tracePt t="42585" x="7197725" y="4197350"/>
          <p14:tracePt t="42602" x="7331075" y="4276725"/>
          <p14:tracePt t="42618" x="7483475" y="4340225"/>
          <p14:tracePt t="42635" x="7608888" y="4394200"/>
          <p14:tracePt t="42652" x="7732713" y="4419600"/>
          <p14:tracePt t="42668" x="7813675" y="4438650"/>
          <p14:tracePt t="42686" x="7947025" y="4465638"/>
          <p14:tracePt t="42702" x="8027988" y="4473575"/>
          <p14:tracePt t="42718" x="8126413" y="4510088"/>
          <p14:tracePt t="42735" x="8232775" y="4537075"/>
          <p14:tracePt t="42751" x="8296275" y="4545013"/>
          <p14:tracePt t="42768" x="8483600" y="4572000"/>
          <p14:tracePt t="42785" x="8643938" y="4589463"/>
          <p14:tracePt t="42802" x="8920163" y="4608513"/>
          <p14:tracePt t="42818" x="9232900" y="4608513"/>
          <p14:tracePt t="42835" x="9609138" y="4625975"/>
          <p14:tracePt t="42851" x="9902825" y="4625975"/>
          <p14:tracePt t="42868" x="10233025" y="4616450"/>
          <p14:tracePt t="42886" x="10555288" y="4608513"/>
          <p14:tracePt t="42901" x="10706100" y="4608513"/>
          <p14:tracePt t="42918" x="10868025" y="4608513"/>
          <p14:tracePt t="42935" x="10956925" y="4598988"/>
          <p14:tracePt t="42951" x="11010900" y="4598988"/>
          <p14:tracePt t="42968" x="11082338" y="4581525"/>
          <p14:tracePt t="42985" x="11099800" y="4581525"/>
          <p14:tracePt t="43002" x="11117263" y="4562475"/>
          <p14:tracePt t="43018" x="11126788" y="4562475"/>
          <p14:tracePt t="43035" x="11153775" y="4545013"/>
          <p14:tracePt t="43051" x="11180763" y="4527550"/>
          <p14:tracePt t="43068" x="11215688" y="4510088"/>
          <p14:tracePt t="43085" x="11242675" y="4500563"/>
          <p14:tracePt t="43088" x="11252200" y="4500563"/>
          <p14:tracePt t="43101" x="11277600" y="4491038"/>
          <p14:tracePt t="43118" x="11304588" y="4483100"/>
          <p14:tracePt t="43135" x="11341100" y="4456113"/>
          <p14:tracePt t="43151" x="11349038" y="4446588"/>
          <p14:tracePt t="43168" x="11376025" y="4419600"/>
          <p14:tracePt t="43185" x="11403013" y="4394200"/>
          <p14:tracePt t="43201" x="11430000" y="4348163"/>
          <p14:tracePt t="43218" x="11439525" y="4286250"/>
          <p14:tracePt t="43234" x="11447463" y="4214813"/>
          <p14:tracePt t="43251" x="11466513" y="4116388"/>
          <p14:tracePt t="43267" x="11466513" y="4062413"/>
          <p14:tracePt t="43284" x="11466513" y="3983038"/>
          <p14:tracePt t="43300" x="11466513" y="3946525"/>
          <p14:tracePt t="43318" x="11466513" y="3884613"/>
          <p14:tracePt t="43334" x="11466513" y="3813175"/>
          <p14:tracePt t="43351" x="11466513" y="3803650"/>
          <p14:tracePt t="43368" x="11466513" y="3705225"/>
          <p14:tracePt t="43384" x="11466513" y="3598863"/>
          <p14:tracePt t="43401" x="11466513" y="3482975"/>
          <p14:tracePt t="43418" x="11466513" y="3384550"/>
          <p14:tracePt t="43434" x="11447463" y="3251200"/>
          <p14:tracePt t="43451" x="11430000" y="3116263"/>
          <p14:tracePt t="43467" x="11395075" y="3017838"/>
          <p14:tracePt t="43484" x="11358563" y="2822575"/>
          <p14:tracePt t="43501" x="11314113" y="2679700"/>
          <p14:tracePt t="43518" x="11225213" y="2473325"/>
          <p14:tracePt t="43534" x="11090275" y="2276475"/>
          <p14:tracePt t="43553" x="11063288" y="2251075"/>
          <p14:tracePt t="43567" x="10868025" y="2009775"/>
          <p14:tracePt t="43584" x="10680700" y="1812925"/>
          <p14:tracePt t="43601" x="10590213" y="1724025"/>
          <p14:tracePt t="43617" x="10491788" y="1633538"/>
          <p14:tracePt t="43634" x="10367963" y="1527175"/>
          <p14:tracePt t="43651" x="10260013" y="1446213"/>
          <p14:tracePt t="43667" x="10161588" y="1330325"/>
          <p14:tracePt t="43684" x="10109200" y="1268413"/>
          <p14:tracePt t="43700" x="9991725" y="1143000"/>
          <p14:tracePt t="43718" x="9894888" y="1054100"/>
          <p14:tracePt t="43734" x="9742488" y="938213"/>
          <p14:tracePt t="43751" x="9661525" y="901700"/>
          <p14:tracePt t="43767" x="9528175" y="830263"/>
          <p14:tracePt t="43784" x="9296400" y="768350"/>
          <p14:tracePt t="43801" x="9072563" y="741363"/>
          <p14:tracePt t="43817" x="8848725" y="723900"/>
          <p14:tracePt t="43834" x="8661400" y="723900"/>
          <p14:tracePt t="43850" x="8439150" y="723900"/>
          <p14:tracePt t="43867" x="8242300" y="741363"/>
          <p14:tracePt t="43884" x="8143875" y="758825"/>
          <p14:tracePt t="43900" x="8018463" y="795338"/>
          <p14:tracePt t="43917" x="7939088" y="822325"/>
          <p14:tracePt t="43934" x="7840663" y="874713"/>
          <p14:tracePt t="43950" x="7796213" y="911225"/>
          <p14:tracePt t="43967" x="7732713" y="973138"/>
          <p14:tracePt t="43984" x="7626350" y="1062038"/>
          <p14:tracePt t="44000" x="7527925" y="1152525"/>
          <p14:tracePt t="44017" x="7446963" y="1214438"/>
          <p14:tracePt t="44034" x="7385050" y="1268413"/>
          <p14:tracePt t="44050" x="7304088" y="1322388"/>
          <p14:tracePt t="44067" x="7224713" y="1393825"/>
          <p14:tracePt t="44084" x="7180263" y="1446213"/>
          <p14:tracePt t="44088" x="7143750" y="1482725"/>
          <p14:tracePt t="44100" x="7089775" y="1536700"/>
          <p14:tracePt t="44117" x="7018338" y="1625600"/>
          <p14:tracePt t="44134" x="6956425" y="1714500"/>
          <p14:tracePt t="44150" x="6902450" y="1776413"/>
          <p14:tracePt t="44167" x="6840538" y="1901825"/>
          <p14:tracePt t="44183" x="6804025" y="1990725"/>
          <p14:tracePt t="44200" x="6777038" y="2089150"/>
          <p14:tracePt t="44217" x="6751638" y="2214563"/>
          <p14:tracePt t="44233" x="6705600" y="2393950"/>
          <p14:tracePt t="44250" x="6643688" y="2581275"/>
          <p14:tracePt t="44267" x="6581775" y="2813050"/>
          <p14:tracePt t="44283" x="6545263" y="2919413"/>
          <p14:tracePt t="44300" x="6537325" y="3009900"/>
          <p14:tracePt t="44317" x="6537325" y="3089275"/>
          <p14:tracePt t="44334" x="6537325" y="3160713"/>
          <p14:tracePt t="44350" x="6537325" y="3313113"/>
          <p14:tracePt t="44367" x="6545263" y="3375025"/>
          <p14:tracePt t="44383" x="6572250" y="3509963"/>
          <p14:tracePt t="44400" x="6626225" y="3652838"/>
          <p14:tracePt t="44417" x="6715125" y="3813175"/>
          <p14:tracePt t="44433" x="6848475" y="3965575"/>
          <p14:tracePt t="44450" x="7010400" y="4054475"/>
          <p14:tracePt t="44466" x="7331075" y="4187825"/>
          <p14:tracePt t="44483" x="7608888" y="4259263"/>
          <p14:tracePt t="44500" x="8242300" y="4367213"/>
          <p14:tracePt t="44516" x="9001125" y="4375150"/>
          <p14:tracePt t="44534" x="9705975" y="4375150"/>
          <p14:tracePt t="44550" x="10233025" y="4330700"/>
          <p14:tracePt t="44566" x="10537825" y="4295775"/>
          <p14:tracePt t="44583" x="11304588" y="4098925"/>
          <p14:tracePt t="44587" x="11752263" y="3919538"/>
          <p14:tracePt t="44599" x="11823700" y="3884613"/>
          <p14:tracePt t="44616" x="12188825" y="3562350"/>
          <p14:tracePt t="44633" x="12188825" y="3214688"/>
          <p14:tracePt t="44650" x="12188825" y="2911475"/>
          <p14:tracePt t="44666" x="12188825" y="2724150"/>
          <p14:tracePt t="44683" x="12188825" y="2554288"/>
          <p14:tracePt t="44700" x="12188825" y="2295525"/>
          <p14:tracePt t="44716" x="12109450" y="2009775"/>
          <p14:tracePt t="44734" x="11991975" y="1785938"/>
          <p14:tracePt t="44750" x="11903075" y="1670050"/>
          <p14:tracePt t="44766" x="11858625" y="1625600"/>
          <p14:tracePt t="44783" x="11752263" y="1517650"/>
          <p14:tracePt t="44800" x="11661775" y="1446213"/>
          <p14:tracePt t="44816" x="11590338" y="1393825"/>
          <p14:tracePt t="44832" x="11466513" y="1322388"/>
          <p14:tracePt t="44849" x="11304588" y="1258888"/>
          <p14:tracePt t="44866" x="11206163" y="1214438"/>
          <p14:tracePt t="44883" x="11126788" y="1179513"/>
          <p14:tracePt t="44899" x="11028363" y="1152525"/>
          <p14:tracePt t="44916" x="10902950" y="1108075"/>
          <p14:tracePt t="44933" x="10848975" y="1098550"/>
          <p14:tracePt t="44950" x="10599738" y="1071563"/>
          <p14:tracePt t="44966" x="10582275" y="1062038"/>
          <p14:tracePt t="44983" x="10447338" y="1062038"/>
          <p14:tracePt t="44999" x="10304463" y="1054100"/>
          <p14:tracePt t="45016" x="10188575" y="1054100"/>
          <p14:tracePt t="45033" x="10018713" y="1071563"/>
          <p14:tracePt t="45049" x="9848850" y="1108075"/>
          <p14:tracePt t="45066" x="9671050" y="1125538"/>
          <p14:tracePt t="45083" x="9545638" y="1152525"/>
          <p14:tracePt t="45086" x="9518650" y="1152525"/>
          <p14:tracePt t="45099" x="9367838" y="1179513"/>
          <p14:tracePt t="45116" x="9090025" y="1250950"/>
          <p14:tracePt t="45132" x="9010650" y="1295400"/>
          <p14:tracePt t="45150" x="8589963" y="1571625"/>
          <p14:tracePt t="45166" x="8555038" y="1608138"/>
          <p14:tracePt t="45182" x="8304213" y="1874838"/>
          <p14:tracePt t="45199" x="8072438" y="2197100"/>
          <p14:tracePt t="45216" x="7956550" y="2419350"/>
          <p14:tracePt t="45233" x="7894638" y="2687638"/>
          <p14:tracePt t="45249" x="7894638" y="2874963"/>
          <p14:tracePt t="45266" x="7974013" y="3062288"/>
          <p14:tracePt t="45282" x="8054975" y="3197225"/>
          <p14:tracePt t="45300" x="8197850" y="3340100"/>
          <p14:tracePt t="45316" x="8358188" y="3455988"/>
          <p14:tracePt t="45332" x="8439150" y="3500438"/>
          <p14:tracePt t="45350" x="8813800" y="3616325"/>
          <p14:tracePt t="45366" x="8848725" y="3625850"/>
          <p14:tracePt t="45382" x="9126538" y="3633788"/>
          <p14:tracePt t="45399" x="9394825" y="3625850"/>
          <p14:tracePt t="45415" x="9705975" y="3544888"/>
          <p14:tracePt t="45432" x="9947275" y="3455988"/>
          <p14:tracePt t="45449" x="10252075" y="3313113"/>
          <p14:tracePt t="45466" x="10447338" y="3170238"/>
          <p14:tracePt t="45482" x="10572750" y="3054350"/>
          <p14:tracePt t="45499" x="10617200" y="2973388"/>
          <p14:tracePt t="45515" x="10661650" y="2901950"/>
          <p14:tracePt t="45532" x="10715625" y="2795588"/>
          <p14:tracePt t="45550" x="10733088" y="2705100"/>
          <p14:tracePt t="45565" x="10733088" y="2679700"/>
          <p14:tracePt t="45582" x="10742613" y="2625725"/>
          <p14:tracePt t="45587" x="10742613" y="2571750"/>
          <p14:tracePt t="45599" x="10742613" y="2536825"/>
          <p14:tracePt t="45615" x="10742613" y="2438400"/>
          <p14:tracePt t="45632" x="10725150" y="2357438"/>
          <p14:tracePt t="45649" x="10680700" y="2241550"/>
          <p14:tracePt t="45666" x="10626725" y="2116138"/>
          <p14:tracePt t="45682" x="10545763" y="2009775"/>
          <p14:tracePt t="45698" x="10474325" y="1928813"/>
          <p14:tracePt t="45716" x="10323513" y="1795463"/>
          <p14:tracePt t="45732" x="10134600" y="1670050"/>
          <p14:tracePt t="45749" x="10037763" y="1608138"/>
          <p14:tracePt t="45765" x="9688513" y="1455738"/>
          <p14:tracePt t="45782" x="9348788" y="1357313"/>
          <p14:tracePt t="45799" x="8983663" y="1322388"/>
          <p14:tracePt t="45815" x="8742363" y="1322388"/>
          <p14:tracePt t="45832" x="8555038" y="1357313"/>
          <p14:tracePt t="45848" x="8447088" y="1411288"/>
          <p14:tracePt t="45866" x="8340725" y="1490663"/>
          <p14:tracePt t="45882" x="8242300" y="1598613"/>
          <p14:tracePt t="45898" x="8180388" y="1660525"/>
          <p14:tracePt t="45915" x="8134350" y="1751013"/>
          <p14:tracePt t="45932" x="8116888" y="1776413"/>
          <p14:tracePt t="45948" x="8116888" y="1785938"/>
          <p14:tracePt t="45966" x="8089900" y="1866900"/>
          <p14:tracePt t="45982" x="8089900" y="1884363"/>
          <p14:tracePt t="45998" x="8081963" y="1919288"/>
          <p14:tracePt t="46015" x="8081963" y="1938338"/>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B990664-BD5F-46B7-B075-1932AFC7947B}"/>
              </a:ext>
            </a:extLst>
          </p:cNvPr>
          <p:cNvSpPr>
            <a:spLocks noGrp="1"/>
          </p:cNvSpPr>
          <p:nvPr>
            <p:ph type="title"/>
          </p:nvPr>
        </p:nvSpPr>
        <p:spPr>
          <a:xfrm>
            <a:off x="405685" y="0"/>
            <a:ext cx="10895106" cy="1325563"/>
          </a:xfrm>
        </p:spPr>
        <p:txBody>
          <a:bodyPr/>
          <a:lstStyle/>
          <a:p>
            <a:pPr algn="ctr"/>
            <a:r>
              <a:rPr lang="en-IN" dirty="0"/>
              <a:t>KEY INSIGHTS FROM EDA</a:t>
            </a:r>
          </a:p>
        </p:txBody>
      </p:sp>
      <p:sp>
        <p:nvSpPr>
          <p:cNvPr id="6" name="TextBox 5">
            <a:extLst>
              <a:ext uri="{FF2B5EF4-FFF2-40B4-BE49-F238E27FC236}">
                <a16:creationId xmlns:a16="http://schemas.microsoft.com/office/drawing/2014/main" id="{E0871710-9395-4EB6-AF42-840DB9E3A34F}"/>
              </a:ext>
            </a:extLst>
          </p:cNvPr>
          <p:cNvSpPr txBox="1"/>
          <p:nvPr/>
        </p:nvSpPr>
        <p:spPr>
          <a:xfrm>
            <a:off x="583095" y="4609107"/>
            <a:ext cx="5698435" cy="2154436"/>
          </a:xfrm>
          <a:prstGeom prst="rect">
            <a:avLst/>
          </a:prstGeom>
          <a:noFill/>
        </p:spPr>
        <p:txBody>
          <a:bodyPr wrap="square" rtlCol="0">
            <a:spAutoFit/>
          </a:bodyPr>
          <a:lstStyle/>
          <a:p>
            <a:r>
              <a:rPr lang="en-IN" b="1" dirty="0"/>
              <a:t>States in which most fraudulent transactions takes place:</a:t>
            </a:r>
          </a:p>
          <a:p>
            <a:endParaRPr lang="en-IN" dirty="0"/>
          </a:p>
          <a:p>
            <a:pPr marL="285750" indent="-285750">
              <a:buFont typeface="Arial" panose="020B0604020202020204" pitchFamily="34" charset="0"/>
              <a:buChar char="•"/>
            </a:pPr>
            <a:r>
              <a:rPr lang="en-IN" sz="1600" dirty="0"/>
              <a:t>New York City has the most number of fraudulent transactions followed by Texas, Pennsylvania, California and Ohio respectively</a:t>
            </a:r>
          </a:p>
          <a:p>
            <a:pPr marL="285750" indent="-285750">
              <a:buFont typeface="Arial" panose="020B0604020202020204" pitchFamily="34" charset="0"/>
              <a:buChar char="•"/>
            </a:pPr>
            <a:r>
              <a:rPr lang="en-IN" sz="1600" dirty="0"/>
              <a:t>So it can be seen that people of states with highest per capita income are targeted more by fraudsters.  </a:t>
            </a:r>
          </a:p>
        </p:txBody>
      </p:sp>
      <p:sp>
        <p:nvSpPr>
          <p:cNvPr id="8" name="TextBox 7">
            <a:extLst>
              <a:ext uri="{FF2B5EF4-FFF2-40B4-BE49-F238E27FC236}">
                <a16:creationId xmlns:a16="http://schemas.microsoft.com/office/drawing/2014/main" id="{6ACC274A-2A37-4C75-B05B-BF61B565CD44}"/>
              </a:ext>
            </a:extLst>
          </p:cNvPr>
          <p:cNvSpPr txBox="1"/>
          <p:nvPr/>
        </p:nvSpPr>
        <p:spPr>
          <a:xfrm>
            <a:off x="6281530" y="4609107"/>
            <a:ext cx="5698435" cy="2123658"/>
          </a:xfrm>
          <a:prstGeom prst="rect">
            <a:avLst/>
          </a:prstGeom>
          <a:noFill/>
        </p:spPr>
        <p:txBody>
          <a:bodyPr wrap="square" rtlCol="0">
            <a:spAutoFit/>
          </a:bodyPr>
          <a:lstStyle/>
          <a:p>
            <a:r>
              <a:rPr lang="en-IN" b="1" dirty="0"/>
              <a:t>Cities with most fraudulent transactions:</a:t>
            </a:r>
          </a:p>
          <a:p>
            <a:endParaRPr lang="en-IN" dirty="0"/>
          </a:p>
          <a:p>
            <a:pPr marL="285750" indent="-285750">
              <a:buFont typeface="Arial" panose="020B0604020202020204" pitchFamily="34" charset="0"/>
              <a:buChar char="•"/>
            </a:pPr>
            <a:r>
              <a:rPr lang="en-IN" sz="1600" dirty="0"/>
              <a:t>Dallas and Houston in Texas, NY city in NY and </a:t>
            </a:r>
            <a:r>
              <a:rPr lang="en-IN" sz="1600" dirty="0" err="1"/>
              <a:t>AllenTown</a:t>
            </a:r>
            <a:r>
              <a:rPr lang="en-IN" sz="1600" dirty="0"/>
              <a:t> of Pennsylvania are the cities with the most number of fraudulent transactions.</a:t>
            </a:r>
          </a:p>
          <a:p>
            <a:pPr marL="285750" indent="-285750">
              <a:buFont typeface="Arial" panose="020B0604020202020204" pitchFamily="34" charset="0"/>
              <a:buChar char="•"/>
            </a:pPr>
            <a:r>
              <a:rPr lang="en-IN" sz="1600" dirty="0"/>
              <a:t>Here Birmingham which is a city in Alabama, state with not that high per capita income is also there in the list of top cities with the most fraudulent transaction</a:t>
            </a:r>
          </a:p>
        </p:txBody>
      </p:sp>
      <p:pic>
        <p:nvPicPr>
          <p:cNvPr id="10" name="Picture 9">
            <a:extLst>
              <a:ext uri="{FF2B5EF4-FFF2-40B4-BE49-F238E27FC236}">
                <a16:creationId xmlns:a16="http://schemas.microsoft.com/office/drawing/2014/main" id="{9C633C8E-B4C2-4061-9D89-90DF1B32182A}"/>
              </a:ext>
            </a:extLst>
          </p:cNvPr>
          <p:cNvPicPr>
            <a:picLocks noChangeAspect="1"/>
          </p:cNvPicPr>
          <p:nvPr/>
        </p:nvPicPr>
        <p:blipFill>
          <a:blip r:embed="rId4"/>
          <a:stretch>
            <a:fillRect/>
          </a:stretch>
        </p:blipFill>
        <p:spPr>
          <a:xfrm>
            <a:off x="6514688" y="1120307"/>
            <a:ext cx="4814680" cy="3488800"/>
          </a:xfrm>
          <a:prstGeom prst="rect">
            <a:avLst/>
          </a:prstGeom>
        </p:spPr>
      </p:pic>
      <p:pic>
        <p:nvPicPr>
          <p:cNvPr id="12" name="Picture 11">
            <a:extLst>
              <a:ext uri="{FF2B5EF4-FFF2-40B4-BE49-F238E27FC236}">
                <a16:creationId xmlns:a16="http://schemas.microsoft.com/office/drawing/2014/main" id="{78079283-2AE7-4D2B-BBE7-193F281D0EBE}"/>
              </a:ext>
            </a:extLst>
          </p:cNvPr>
          <p:cNvPicPr>
            <a:picLocks noChangeAspect="1"/>
          </p:cNvPicPr>
          <p:nvPr/>
        </p:nvPicPr>
        <p:blipFill>
          <a:blip r:embed="rId5"/>
          <a:stretch>
            <a:fillRect/>
          </a:stretch>
        </p:blipFill>
        <p:spPr>
          <a:xfrm>
            <a:off x="891209" y="1120307"/>
            <a:ext cx="4786104" cy="3488800"/>
          </a:xfrm>
          <a:prstGeom prst="rect">
            <a:avLst/>
          </a:prstGeom>
        </p:spPr>
      </p:pic>
      <p:pic>
        <p:nvPicPr>
          <p:cNvPr id="14" name="Audio 13">
            <a:hlinkClick r:id="" action="ppaction://media"/>
            <a:extLst>
              <a:ext uri="{FF2B5EF4-FFF2-40B4-BE49-F238E27FC236}">
                <a16:creationId xmlns:a16="http://schemas.microsoft.com/office/drawing/2014/main" id="{CA12103D-1501-47D2-B695-1DD8E66861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49077346"/>
      </p:ext>
    </p:extLst>
  </p:cSld>
  <p:clrMapOvr>
    <a:masterClrMapping/>
  </p:clrMapOvr>
  <mc:AlternateContent xmlns:mc="http://schemas.openxmlformats.org/markup-compatibility/2006">
    <mc:Choice xmlns:p14="http://schemas.microsoft.com/office/powerpoint/2010/main" Requires="p14">
      <p:transition spd="slow" p14:dur="2000" advTm="53544"/>
    </mc:Choice>
    <mc:Fallback>
      <p:transition spd="slow" advTm="53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871" x="8081963" y="1928813"/>
          <p14:tracePt t="883" x="8072438" y="1928813"/>
          <p14:tracePt t="898" x="8072438" y="1919288"/>
          <p14:tracePt t="1171" x="8072438" y="1847850"/>
          <p14:tracePt t="1178" x="8072438" y="1812925"/>
          <p14:tracePt t="1234" x="8062913" y="1812925"/>
          <p14:tracePt t="1247" x="8054975" y="1812925"/>
          <p14:tracePt t="1250" x="8045450" y="1812925"/>
          <p14:tracePt t="1263" x="7966075" y="1847850"/>
          <p14:tracePt t="1279" x="7929563" y="1857375"/>
          <p14:tracePt t="1295" x="7518400" y="1955800"/>
          <p14:tracePt t="1312" x="6929438" y="2027238"/>
          <p14:tracePt t="1329" x="6224588" y="2044700"/>
          <p14:tracePt t="1346" x="5680075" y="2044700"/>
          <p14:tracePt t="1362" x="5089525" y="2009775"/>
          <p14:tracePt t="1379" x="4679950" y="1982788"/>
          <p14:tracePt t="1397" x="4438650" y="1973263"/>
          <p14:tracePt t="1413" x="4384675" y="1965325"/>
          <p14:tracePt t="1429" x="4375150" y="1965325"/>
          <p14:tracePt t="1471" x="4375150" y="1955800"/>
          <p14:tracePt t="1483" x="4375150" y="1946275"/>
          <p14:tracePt t="1495" x="4375150" y="1938338"/>
          <p14:tracePt t="1499" x="4375150" y="1911350"/>
          <p14:tracePt t="1512" x="4375150" y="1901825"/>
          <p14:tracePt t="1529" x="4322763" y="1795463"/>
          <p14:tracePt t="1545" x="4224338" y="1652588"/>
          <p14:tracePt t="1562" x="4143375" y="1571625"/>
          <p14:tracePt t="1579" x="4062413" y="1517650"/>
          <p14:tracePt t="1595" x="3990975" y="1465263"/>
          <p14:tracePt t="1612" x="3929063" y="1428750"/>
          <p14:tracePt t="1629" x="3848100" y="1384300"/>
          <p14:tracePt t="1646" x="3714750" y="1303338"/>
          <p14:tracePt t="1662" x="3581400" y="1241425"/>
          <p14:tracePt t="1678" x="3500438" y="1214438"/>
          <p14:tracePt t="1695" x="3313113" y="1143000"/>
          <p14:tracePt t="1711" x="3197225" y="1089025"/>
          <p14:tracePt t="1728" x="3108325" y="1054100"/>
          <p14:tracePt t="1745" x="2990850" y="1017588"/>
          <p14:tracePt t="1761" x="2830513" y="990600"/>
          <p14:tracePt t="1778" x="2705100" y="982663"/>
          <p14:tracePt t="1795" x="2589213" y="982663"/>
          <p14:tracePt t="1812" x="2517775" y="982663"/>
          <p14:tracePt t="1830" x="2357438" y="982663"/>
          <p14:tracePt t="1845" x="2286000" y="982663"/>
          <p14:tracePt t="1862" x="2179638" y="1000125"/>
          <p14:tracePt t="1878" x="2116138" y="1009650"/>
          <p14:tracePt t="1895" x="1938338" y="1027113"/>
          <p14:tracePt t="1912" x="1812925" y="1044575"/>
          <p14:tracePt t="1928" x="1643063" y="1062038"/>
          <p14:tracePt t="1945" x="1465263" y="1098550"/>
          <p14:tracePt t="1962" x="1295400" y="1143000"/>
          <p14:tracePt t="1978" x="1160463" y="1179513"/>
          <p14:tracePt t="1995" x="1062038" y="1214438"/>
          <p14:tracePt t="2012" x="1017588" y="1231900"/>
          <p14:tracePt t="2029" x="946150" y="1285875"/>
          <p14:tracePt t="2045" x="919163" y="1322388"/>
          <p14:tracePt t="2062" x="847725" y="1411288"/>
          <p14:tracePt t="2078" x="776288" y="1490663"/>
          <p14:tracePt t="2095" x="758825" y="1536700"/>
          <p14:tracePt t="2112" x="704850" y="1616075"/>
          <p14:tracePt t="2129" x="660400" y="1679575"/>
          <p14:tracePt t="2145" x="625475" y="1731963"/>
          <p14:tracePt t="2162" x="571500" y="1857375"/>
          <p14:tracePt t="2178" x="527050" y="1990725"/>
          <p14:tracePt t="2195" x="490538" y="2098675"/>
          <p14:tracePt t="2211" x="465138" y="2179638"/>
          <p14:tracePt t="2229" x="428625" y="2312988"/>
          <p14:tracePt t="2245" x="411163" y="2446338"/>
          <p14:tracePt t="2261" x="393700" y="2616200"/>
          <p14:tracePt t="2278" x="393700" y="2751138"/>
          <p14:tracePt t="2295" x="393700" y="2840038"/>
          <p14:tracePt t="2311" x="401638" y="3017838"/>
          <p14:tracePt t="2328" x="438150" y="3152775"/>
          <p14:tracePt t="2345" x="490538" y="3330575"/>
          <p14:tracePt t="2361" x="544513" y="3482975"/>
          <p14:tracePt t="2378" x="625475" y="3652838"/>
          <p14:tracePt t="2395" x="687388" y="3786188"/>
          <p14:tracePt t="2411" x="750888" y="3929063"/>
          <p14:tracePt t="2428" x="822325" y="4027488"/>
          <p14:tracePt t="2445" x="901700" y="4133850"/>
          <p14:tracePt t="2462" x="1009650" y="4259263"/>
          <p14:tracePt t="2478" x="1108075" y="4348163"/>
          <p14:tracePt t="2495" x="1133475" y="4367213"/>
          <p14:tracePt t="2511" x="1250950" y="4446588"/>
          <p14:tracePt t="2528" x="1401763" y="4518025"/>
          <p14:tracePt t="2545" x="1527175" y="4562475"/>
          <p14:tracePt t="2561" x="1704975" y="4625975"/>
          <p14:tracePt t="2578" x="1874838" y="4679950"/>
          <p14:tracePt t="2596" x="2062163" y="4732338"/>
          <p14:tracePt t="2611" x="2187575" y="4768850"/>
          <p14:tracePt t="2628" x="2330450" y="4786313"/>
          <p14:tracePt t="2633" x="2411413" y="4795838"/>
          <p14:tracePt t="2644" x="2544763" y="4803775"/>
          <p14:tracePt t="2661" x="2768600" y="4803775"/>
          <p14:tracePt t="2678" x="3000375" y="4803775"/>
          <p14:tracePt t="2694" x="3027363" y="4803775"/>
          <p14:tracePt t="2697" x="3133725" y="4803775"/>
          <p14:tracePt t="2711" x="3224213" y="4803775"/>
          <p14:tracePt t="2727" x="3429000" y="4803775"/>
          <p14:tracePt t="2744" x="3608388" y="4803775"/>
          <p14:tracePt t="2760" x="3867150" y="4768850"/>
          <p14:tracePt t="2777" x="4098925" y="4732338"/>
          <p14:tracePt t="2794" x="4357688" y="4643438"/>
          <p14:tracePt t="2810" x="4537075" y="4572000"/>
          <p14:tracePt t="2827" x="4840288" y="4402138"/>
          <p14:tracePt t="2844" x="5010150" y="4259263"/>
          <p14:tracePt t="2862" x="5143500" y="4125913"/>
          <p14:tracePt t="2877" x="5268913" y="3956050"/>
          <p14:tracePt t="2894" x="5286375" y="3929063"/>
          <p14:tracePt t="2911" x="5367338" y="3724275"/>
          <p14:tracePt t="2927" x="5402263" y="3554413"/>
          <p14:tracePt t="2944" x="5411788" y="3394075"/>
          <p14:tracePt t="2961" x="5411788" y="3286125"/>
          <p14:tracePt t="2978" x="5419725" y="3170238"/>
          <p14:tracePt t="2994" x="5438775" y="3044825"/>
          <p14:tracePt t="3011" x="5446713" y="2894013"/>
          <p14:tracePt t="3027" x="5456238" y="2822575"/>
          <p14:tracePt t="3044" x="5456238" y="2751138"/>
          <p14:tracePt t="3061" x="5456238" y="2643188"/>
          <p14:tracePt t="3077" x="5456238" y="2517775"/>
          <p14:tracePt t="3094" x="5456238" y="2465388"/>
          <p14:tracePt t="3111" x="5438775" y="2384425"/>
          <p14:tracePt t="3127" x="5411788" y="2303463"/>
          <p14:tracePt t="3144" x="5375275" y="2214563"/>
          <p14:tracePt t="3160" x="5322888" y="2125663"/>
          <p14:tracePt t="3177" x="5268913" y="2062163"/>
          <p14:tracePt t="3195" x="5187950" y="1982788"/>
          <p14:tracePt t="3210" x="5072063" y="1893888"/>
          <p14:tracePt t="3227" x="5000625" y="1839913"/>
          <p14:tracePt t="3244" x="4867275" y="1758950"/>
          <p14:tracePt t="3261" x="4776788" y="1724025"/>
          <p14:tracePt t="3277" x="4633913" y="1670050"/>
          <p14:tracePt t="3294" x="4598988" y="1652588"/>
          <p14:tracePt t="3311" x="4510088" y="1616075"/>
          <p14:tracePt t="3327" x="4394200" y="1571625"/>
          <p14:tracePt t="3343" x="4251325" y="1536700"/>
          <p14:tracePt t="3360" x="4098925" y="1482725"/>
          <p14:tracePt t="3376" x="3884613" y="1428750"/>
          <p14:tracePt t="3394" x="3562350" y="1347788"/>
          <p14:tracePt t="3410" x="3295650" y="1303338"/>
          <p14:tracePt t="3427" x="3179763" y="1295400"/>
          <p14:tracePt t="3444" x="2973388" y="1295400"/>
          <p14:tracePt t="3460" x="2822575" y="1295400"/>
          <p14:tracePt t="3478" x="2741613" y="1295400"/>
          <p14:tracePt t="3493" x="2705100" y="1295400"/>
          <p14:tracePt t="3511" x="2608263" y="1295400"/>
          <p14:tracePt t="3527" x="2554288" y="1303338"/>
          <p14:tracePt t="3543" x="2482850" y="1322388"/>
          <p14:tracePt t="3560" x="2393950" y="1339850"/>
          <p14:tracePt t="3577" x="2276475" y="1384300"/>
          <p14:tracePt t="3594" x="2170113" y="1428750"/>
          <p14:tracePt t="3612" x="2054225" y="1482725"/>
          <p14:tracePt t="3626" x="1982788" y="1509713"/>
          <p14:tracePt t="3630" x="1946275" y="1517650"/>
          <p14:tracePt t="3643" x="1911350" y="1536700"/>
          <p14:tracePt t="3660" x="1893888" y="1536700"/>
          <p14:tracePt t="3677" x="1884363" y="1544638"/>
          <p14:tracePt t="3693" x="1884363" y="1554163"/>
          <p14:tracePt t="3710" x="1874838" y="1554163"/>
          <p14:tracePt t="3727" x="1866900" y="1562100"/>
          <p14:tracePt t="3743" x="1857375" y="1571625"/>
          <p14:tracePt t="6889" x="1857375" y="1581150"/>
          <p14:tracePt t="6902" x="1857375" y="1679575"/>
          <p14:tracePt t="6910" x="1857375" y="1776413"/>
          <p14:tracePt t="6923" x="1839913" y="1938338"/>
          <p14:tracePt t="6940" x="1839913" y="2160588"/>
          <p14:tracePt t="6957" x="1857375" y="2357438"/>
          <p14:tracePt t="6974" x="1857375" y="2384425"/>
          <p14:tracePt t="6990" x="1866900" y="2581275"/>
          <p14:tracePt t="7007" x="1812925" y="2768600"/>
          <p14:tracePt t="7023" x="1768475" y="2847975"/>
          <p14:tracePt t="7166" x="1768475" y="2857500"/>
          <p14:tracePt t="7178" x="1768475" y="2867025"/>
          <p14:tracePt t="7183" x="1768475" y="2884488"/>
          <p14:tracePt t="7195" x="1724025" y="3062288"/>
          <p14:tracePt t="7206" x="1714500" y="3125788"/>
          <p14:tracePt t="7223" x="1714500" y="3509963"/>
          <p14:tracePt t="7240" x="1697038" y="3741738"/>
          <p14:tracePt t="7256" x="1625600" y="4268788"/>
          <p14:tracePt t="7273" x="1598613" y="4714875"/>
          <p14:tracePt t="7290" x="1598613" y="5153025"/>
          <p14:tracePt t="7307" x="1598613" y="5348288"/>
          <p14:tracePt t="7323" x="1598613" y="5527675"/>
          <p14:tracePt t="7341" x="1608138" y="5581650"/>
          <p14:tracePt t="7466" x="1608138" y="5572125"/>
          <p14:tracePt t="7546" x="1608138" y="5562600"/>
          <p14:tracePt t="7847" x="1608138" y="5545138"/>
          <p14:tracePt t="7855" x="1616075" y="5518150"/>
          <p14:tracePt t="7866" x="1616075" y="5465763"/>
          <p14:tracePt t="7874" x="1616075" y="5446713"/>
          <p14:tracePt t="7889" x="1633538" y="5322888"/>
          <p14:tracePt t="7906" x="1652588" y="5214938"/>
          <p14:tracePt t="7922" x="1724025" y="4929188"/>
          <p14:tracePt t="7939" x="1758950" y="4598988"/>
          <p14:tracePt t="7956" x="1768475" y="4572000"/>
          <p14:tracePt t="7973" x="1795463" y="4394200"/>
          <p14:tracePt t="7989" x="1795463" y="4367213"/>
          <p14:tracePt t="8006" x="1795463" y="4330700"/>
          <p14:tracePt t="8022" x="1795463" y="4303713"/>
          <p14:tracePt t="8099" x="1795463" y="4313238"/>
          <p14:tracePt t="8111" x="1795463" y="4322763"/>
          <p14:tracePt t="8122" x="1785938" y="4330700"/>
          <p14:tracePt t="8128" x="1776413" y="4330700"/>
          <p14:tracePt t="8139" x="1776413" y="4340225"/>
          <p14:tracePt t="8434" x="1795463" y="4340225"/>
          <p14:tracePt t="8446" x="1822450" y="4357688"/>
          <p14:tracePt t="8455" x="1830388" y="4367213"/>
          <p14:tracePt t="8472" x="1874838" y="4367213"/>
          <p14:tracePt t="8489" x="1938338" y="4394200"/>
          <p14:tracePt t="8505" x="2062163" y="4411663"/>
          <p14:tracePt t="8522" x="2152650" y="4419600"/>
          <p14:tracePt t="8538" x="2322513" y="4438650"/>
          <p14:tracePt t="8555" x="2446338" y="4446588"/>
          <p14:tracePt t="8572" x="2490788" y="4456113"/>
          <p14:tracePt t="8588" x="2608263" y="4473575"/>
          <p14:tracePt t="8605" x="2652713" y="4483100"/>
          <p14:tracePt t="8622" x="2687638" y="4483100"/>
          <p14:tracePt t="8639" x="2714625" y="4483100"/>
          <p14:tracePt t="8655" x="2724150" y="4483100"/>
          <p14:tracePt t="8727" x="2732088" y="4483100"/>
          <p14:tracePt t="8738" x="2741613" y="4483100"/>
          <p14:tracePt t="8743" x="2751138" y="4483100"/>
          <p14:tracePt t="8755" x="2759075" y="4483100"/>
          <p14:tracePt t="8771" x="2768600" y="4483100"/>
          <p14:tracePt t="8789" x="2803525" y="4483100"/>
          <p14:tracePt t="8867" x="2813050" y="4483100"/>
          <p14:tracePt t="8872" x="2822575" y="4483100"/>
          <p14:tracePt t="8889" x="2830513" y="4483100"/>
          <p14:tracePt t="8905" x="2919413" y="4483100"/>
          <p14:tracePt t="8921" x="2990850" y="4483100"/>
          <p14:tracePt t="8938" x="3133725" y="4483100"/>
          <p14:tracePt t="8955" x="3259138" y="4491038"/>
          <p14:tracePt t="8971" x="3276600" y="4500563"/>
          <p14:tracePt t="8988" x="3429000" y="4510088"/>
          <p14:tracePt t="9006" x="3500438" y="4510088"/>
          <p14:tracePt t="9021" x="3536950" y="4510088"/>
          <p14:tracePt t="9203" x="3544888" y="4510088"/>
          <p14:tracePt t="9587" x="3562350" y="4510088"/>
          <p14:tracePt t="9591" x="3571875" y="4510088"/>
          <p14:tracePt t="9604" x="3589338" y="4510088"/>
          <p14:tracePt t="9621" x="3705225" y="4510088"/>
          <p14:tracePt t="9637" x="3848100" y="4510088"/>
          <p14:tracePt t="9654" x="3956050" y="4510088"/>
          <p14:tracePt t="9671" x="4098925" y="4510088"/>
          <p14:tracePt t="9687" x="4214813" y="4510088"/>
          <p14:tracePt t="9704" x="4276725" y="4510088"/>
          <p14:tracePt t="9721" x="4322763" y="4510088"/>
          <p14:tracePt t="9826" x="4330700" y="4510088"/>
          <p14:tracePt t="9834" x="4330700" y="4500563"/>
          <p14:tracePt t="9875" x="4340225" y="4500563"/>
          <p14:tracePt t="9882" x="4348163" y="4500563"/>
          <p14:tracePt t="9887" x="4357688" y="4500563"/>
          <p14:tracePt t="9904" x="4367213" y="4500563"/>
          <p14:tracePt t="9921" x="4384675" y="4500563"/>
          <p14:tracePt t="10111" x="4394200" y="4500563"/>
          <p14:tracePt t="10122" x="4411663" y="4500563"/>
          <p14:tracePt t="10134" x="4438650" y="4491038"/>
          <p14:tracePt t="10143" x="4456113" y="4491038"/>
          <p14:tracePt t="10154" x="4500563" y="4491038"/>
          <p14:tracePt t="10170" x="4608513" y="4491038"/>
          <p14:tracePt t="10187" x="4643438" y="4491038"/>
          <p14:tracePt t="10204" x="4732338" y="4491038"/>
          <p14:tracePt t="10220" x="4848225" y="4491038"/>
          <p14:tracePt t="10237" x="4919663" y="4500563"/>
          <p14:tracePt t="10253" x="4973638" y="4500563"/>
          <p14:tracePt t="10270" x="5000625" y="4500563"/>
          <p14:tracePt t="10287" x="5027613" y="4510088"/>
          <p14:tracePt t="10303" x="5045075" y="4510088"/>
          <p14:tracePt t="10320" x="5081588" y="4510088"/>
          <p14:tracePt t="10336" x="5108575" y="4510088"/>
          <p14:tracePt t="10353" x="5126038" y="4510088"/>
          <p14:tracePt t="10370" x="5133975" y="4510088"/>
          <p14:tracePt t="10403" x="5143500" y="4510088"/>
          <p14:tracePt t="10421" x="5153025" y="4510088"/>
          <p14:tracePt t="10507" x="5160963" y="4510088"/>
          <p14:tracePt t="10623" x="5160963" y="4500563"/>
          <p14:tracePt t="19192" x="5160963" y="4491038"/>
          <p14:tracePt t="19211" x="5153025" y="4483100"/>
          <p14:tracePt t="19223" x="5116513" y="4473575"/>
          <p14:tracePt t="19228" x="5108575" y="4465638"/>
          <p14:tracePt t="19383" x="5099050" y="4465638"/>
          <p14:tracePt t="19407" x="5099050" y="4446588"/>
          <p14:tracePt t="19422" x="5089525" y="4340225"/>
          <p14:tracePt t="19426" x="5089525" y="4224338"/>
          <p14:tracePt t="19438" x="5089525" y="3990975"/>
          <p14:tracePt t="19446" x="5089525" y="3938588"/>
          <p14:tracePt t="19461" x="4911725" y="3571875"/>
          <p14:tracePt t="19478" x="4670425" y="3402013"/>
          <p14:tracePt t="19494" x="4062413" y="3027363"/>
          <p14:tracePt t="19511" x="3544888" y="2714625"/>
          <p14:tracePt t="19528" x="3490913" y="2679700"/>
          <p14:tracePt t="19546" x="2973388" y="2455863"/>
          <p14:tracePt t="19561" x="2901950" y="2419350"/>
          <p14:tracePt t="19578" x="2813050" y="2384425"/>
          <p14:tracePt t="19647" x="2803525" y="2384425"/>
          <p14:tracePt t="19658" x="2795588" y="2393950"/>
          <p14:tracePt t="19664" x="2786063" y="2401888"/>
          <p14:tracePt t="19678" x="2751138" y="2465388"/>
          <p14:tracePt t="19694" x="2714625" y="2536825"/>
          <p14:tracePt t="19711" x="2660650" y="2616200"/>
          <p14:tracePt t="19727" x="2652713" y="2643188"/>
          <p14:tracePt t="19745" x="2482850" y="2803525"/>
          <p14:tracePt t="19761" x="2465388" y="2830513"/>
          <p14:tracePt t="19777" x="2322513" y="2973388"/>
          <p14:tracePt t="19794" x="2187575" y="3133725"/>
          <p14:tracePt t="19811" x="2089150" y="3241675"/>
          <p14:tracePt t="19827" x="2054225" y="3286125"/>
          <p14:tracePt t="19874" x="2044700" y="3286125"/>
          <p14:tracePt t="19882" x="2044700" y="3295650"/>
          <p14:tracePt t="19898" x="2044700" y="3303588"/>
          <p14:tracePt t="19918" x="2044700" y="3322638"/>
          <p14:tracePt t="19930" x="2044700" y="3340100"/>
          <p14:tracePt t="19944" x="2044700" y="3348038"/>
          <p14:tracePt t="19961" x="2036763" y="3394075"/>
          <p14:tracePt t="19977" x="2036763" y="3482975"/>
          <p14:tracePt t="19994" x="2036763" y="3616325"/>
          <p14:tracePt t="20011" x="2036763" y="3724275"/>
          <p14:tracePt t="20027" x="2054225" y="3857625"/>
          <p14:tracePt t="20044" x="2089150" y="3990975"/>
          <p14:tracePt t="20061" x="2125663" y="4108450"/>
          <p14:tracePt t="20077" x="2152650" y="4143375"/>
          <p14:tracePt t="20094" x="2170113" y="4160838"/>
          <p14:tracePt t="20110" x="2179638" y="4170363"/>
          <p14:tracePt t="20127" x="2179638" y="4179888"/>
          <p14:tracePt t="20144" x="2205038" y="4197350"/>
          <p14:tracePt t="20160" x="2251075" y="4214813"/>
          <p14:tracePt t="20177" x="2384425" y="4224338"/>
          <p14:tracePt t="20194" x="2581275" y="4214813"/>
          <p14:tracePt t="20210" x="2822575" y="4170363"/>
          <p14:tracePt t="20227" x="3000375" y="4133850"/>
          <p14:tracePt t="20244" x="3187700" y="4125913"/>
          <p14:tracePt t="20261" x="3348038" y="4125913"/>
          <p14:tracePt t="20277" x="3446463" y="4152900"/>
          <p14:tracePt t="20294" x="3473450" y="4160838"/>
          <p14:tracePt t="20511" x="3473450" y="4152900"/>
          <p14:tracePt t="20515" x="3482975" y="4152900"/>
          <p14:tracePt t="20527" x="3509963" y="4152900"/>
          <p14:tracePt t="20543" x="3527425" y="4152900"/>
          <p14:tracePt t="20560" x="3768725" y="4197350"/>
          <p14:tracePt t="20577" x="4108450" y="4268788"/>
          <p14:tracePt t="20593" x="4232275" y="4295775"/>
          <p14:tracePt t="20610" x="4251325" y="4295775"/>
          <p14:tracePt t="20628" x="4259263" y="4295775"/>
          <p14:tracePt t="23686" x="4268788" y="4286250"/>
          <p14:tracePt t="23705" x="4268788" y="4259263"/>
          <p14:tracePt t="23709" x="4276725" y="4251325"/>
          <p14:tracePt t="23721" x="4286250" y="4214813"/>
          <p14:tracePt t="23729" x="4286250" y="4205288"/>
          <p14:tracePt t="23741" x="4295775" y="4179888"/>
          <p14:tracePt t="23756" x="4295775" y="4170363"/>
          <p14:tracePt t="23773" x="4313238" y="4116388"/>
          <p14:tracePt t="23790" x="4313238" y="4071938"/>
          <p14:tracePt t="23808" x="4313238" y="4027488"/>
          <p14:tracePt t="23823" x="4313238" y="3965575"/>
          <p14:tracePt t="23840" x="4313238" y="3884613"/>
          <p14:tracePt t="23857" x="4295775" y="3822700"/>
          <p14:tracePt t="23873" x="4268788" y="3724275"/>
          <p14:tracePt t="23890" x="4241800" y="3670300"/>
          <p14:tracePt t="23907" x="4197350" y="3608388"/>
          <p14:tracePt t="23923" x="4125913" y="3527425"/>
          <p14:tracePt t="23941" x="4071938" y="3482975"/>
          <p14:tracePt t="23957" x="4027488" y="3455988"/>
          <p14:tracePt t="23973" x="4017963" y="3455988"/>
          <p14:tracePt t="23990" x="3965575" y="3446463"/>
          <p14:tracePt t="24007" x="3911600" y="3438525"/>
          <p14:tracePt t="24023" x="3822700" y="3438525"/>
          <p14:tracePt t="24041" x="3724275" y="3438525"/>
          <p14:tracePt t="24057" x="3608388" y="3438525"/>
          <p14:tracePt t="24073" x="3517900" y="3446463"/>
          <p14:tracePt t="24090" x="3438525" y="3465513"/>
          <p14:tracePt t="24106" x="3357563" y="3490913"/>
          <p14:tracePt t="24123" x="3241675" y="3562350"/>
          <p14:tracePt t="24140" x="3197225" y="3598863"/>
          <p14:tracePt t="24157" x="2982913" y="3768725"/>
          <p14:tracePt t="24173" x="2973388" y="3786188"/>
          <p14:tracePt t="24190" x="2911475" y="3840163"/>
          <p14:tracePt t="24206" x="2894013" y="3911600"/>
          <p14:tracePt t="24223" x="2894013" y="3956050"/>
          <p14:tracePt t="24240" x="2901950" y="4044950"/>
          <p14:tracePt t="24257" x="2955925" y="4125913"/>
          <p14:tracePt t="24273" x="3036888" y="4170363"/>
          <p14:tracePt t="24290" x="3098800" y="4187825"/>
          <p14:tracePt t="24306" x="3160713" y="4197350"/>
          <p14:tracePt t="24323" x="3313113" y="4205288"/>
          <p14:tracePt t="24340" x="3384550" y="4197350"/>
          <p14:tracePt t="24358" x="3759200" y="4125913"/>
          <p14:tracePt t="24373" x="3786188" y="4116388"/>
          <p14:tracePt t="24390" x="3973513" y="4054475"/>
          <p14:tracePt t="24406" x="4125913" y="3973513"/>
          <p14:tracePt t="24423" x="4214813" y="3911600"/>
          <p14:tracePt t="24439" x="4286250" y="3840163"/>
          <p14:tracePt t="24457" x="4313238" y="3786188"/>
          <p14:tracePt t="24473" x="4330700" y="3732213"/>
          <p14:tracePt t="24489" x="4330700" y="3697288"/>
          <p14:tracePt t="24506" x="4330700" y="3660775"/>
          <p14:tracePt t="24539" x="4348163" y="3660775"/>
          <p14:tracePt t="24556" x="4367213" y="3670300"/>
          <p14:tracePt t="24573" x="4375150" y="3670300"/>
          <p14:tracePt t="24710" x="4394200" y="3660775"/>
          <p14:tracePt t="24719" x="4411663" y="3643313"/>
          <p14:tracePt t="24724" x="4429125" y="3633788"/>
          <p14:tracePt t="24739" x="4429125" y="3616325"/>
          <p14:tracePt t="24771" x="4429125" y="3625850"/>
          <p14:tracePt t="24778" x="4429125" y="3633788"/>
          <p14:tracePt t="24790" x="4446588" y="3643313"/>
          <p14:tracePt t="24806" x="4537075" y="3679825"/>
          <p14:tracePt t="24822" x="4616450" y="3697288"/>
          <p14:tracePt t="24839" x="4938713" y="3751263"/>
          <p14:tracePt t="24856" x="5116513" y="3776663"/>
          <p14:tracePt t="24873" x="5367338" y="3795713"/>
          <p14:tracePt t="24889" x="5653088" y="3803650"/>
          <p14:tracePt t="24906" x="5830888" y="3803650"/>
          <p14:tracePt t="24923" x="6081713" y="3803650"/>
          <p14:tracePt t="24939" x="6153150" y="3803650"/>
          <p14:tracePt t="24956" x="6411913" y="3786188"/>
          <p14:tracePt t="24972" x="6545263" y="3776663"/>
          <p14:tracePt t="24989" x="6688138" y="3776663"/>
          <p14:tracePt t="25006" x="6759575" y="3768725"/>
          <p14:tracePt t="25022" x="6796088" y="3759200"/>
          <p14:tracePt t="25039" x="6858000" y="3751263"/>
          <p14:tracePt t="25056" x="6867525" y="3751263"/>
          <p14:tracePt t="25072" x="6894513" y="3751263"/>
          <p14:tracePt t="25089" x="6902450" y="3741738"/>
          <p14:tracePt t="25105" x="6919913" y="3741738"/>
          <p14:tracePt t="25122" x="6938963" y="3732213"/>
          <p14:tracePt t="25138" x="6956425" y="3724275"/>
          <p14:tracePt t="25155" x="6973888" y="3705225"/>
          <p14:tracePt t="25156" x="6983413" y="3697288"/>
          <p14:tracePt t="25172" x="7000875" y="3679825"/>
          <p14:tracePt t="25188" x="7045325" y="3625850"/>
          <p14:tracePt t="25205" x="7089775" y="3581400"/>
          <p14:tracePt t="25222" x="7108825" y="3544888"/>
          <p14:tracePt t="25238" x="7180263" y="3438525"/>
          <p14:tracePt t="25255" x="7277100" y="3330575"/>
          <p14:tracePt t="25272" x="7348538" y="3232150"/>
          <p14:tracePt t="25289" x="7446963" y="3108325"/>
          <p14:tracePt t="25305" x="7572375" y="2955925"/>
          <p14:tracePt t="25322" x="7724775" y="2795588"/>
          <p14:tracePt t="25339" x="7867650" y="2625725"/>
          <p14:tracePt t="25355" x="7974013" y="2500313"/>
          <p14:tracePt t="25372" x="8188325" y="2295525"/>
          <p14:tracePt t="25389" x="8402638" y="2098675"/>
          <p14:tracePt t="25405" x="8626475" y="1938338"/>
          <p14:tracePt t="25422" x="8653463" y="1919288"/>
          <p14:tracePt t="25438" x="8796338" y="1822450"/>
          <p14:tracePt t="25455" x="8902700" y="1751013"/>
          <p14:tracePt t="25472" x="8947150" y="1714500"/>
          <p14:tracePt t="25488" x="8956675" y="1697038"/>
          <p14:tracePt t="25505" x="8956675" y="1679575"/>
          <p14:tracePt t="25522" x="8956675" y="1633538"/>
          <p14:tracePt t="25539" x="8966200" y="1633538"/>
          <p14:tracePt t="25574" x="8966200" y="1625600"/>
          <p14:tracePt t="25590" x="8956675" y="1616075"/>
          <p14:tracePt t="25605" x="8920163" y="1562100"/>
          <p14:tracePt t="25622" x="8920163" y="1554163"/>
          <p14:tracePt t="25638" x="8858250" y="1500188"/>
          <p14:tracePt t="25655" x="8813800" y="1465263"/>
          <p14:tracePt t="25672" x="8759825" y="1438275"/>
          <p14:tracePt t="25688" x="8715375" y="1419225"/>
          <p14:tracePt t="25705" x="8653463" y="1401763"/>
          <p14:tracePt t="25721" x="8582025" y="1393825"/>
          <p14:tracePt t="25738" x="8518525" y="1393825"/>
          <p14:tracePt t="25755" x="8429625" y="1401763"/>
          <p14:tracePt t="25771" x="8340725" y="1419225"/>
          <p14:tracePt t="25788" x="8180388" y="1438275"/>
          <p14:tracePt t="25805" x="8037513" y="1446213"/>
          <p14:tracePt t="25822" x="8010525" y="1446213"/>
          <p14:tracePt t="25838" x="7858125" y="1446213"/>
          <p14:tracePt t="25855" x="7680325" y="1473200"/>
          <p14:tracePt t="25871" x="7491413" y="1517650"/>
          <p14:tracePt t="25888" x="7304088" y="1581150"/>
          <p14:tracePt t="25905" x="7045325" y="1670050"/>
          <p14:tracePt t="25921" x="6848475" y="1751013"/>
          <p14:tracePt t="25938" x="6661150" y="1866900"/>
          <p14:tracePt t="25955" x="6545263" y="1938338"/>
          <p14:tracePt t="25971" x="6402388" y="2081213"/>
          <p14:tracePt t="25988" x="6340475" y="2170113"/>
          <p14:tracePt t="26005" x="6269038" y="2303463"/>
          <p14:tracePt t="26023" x="6215063" y="2428875"/>
          <p14:tracePt t="26038" x="6197600" y="2446338"/>
          <p14:tracePt t="26055" x="6126163" y="2616200"/>
          <p14:tracePt t="26071" x="6018213" y="2911475"/>
          <p14:tracePt t="26088" x="5938838" y="3241675"/>
          <p14:tracePt t="26105" x="5902325" y="3482975"/>
          <p14:tracePt t="26121" x="5894388" y="3759200"/>
          <p14:tracePt t="26138" x="5894388" y="3990975"/>
          <p14:tracePt t="26154" x="5911850" y="4108450"/>
          <p14:tracePt t="26158" x="5919788" y="4133850"/>
          <p14:tracePt t="26171" x="5983288" y="4313238"/>
          <p14:tracePt t="26188" x="6045200" y="4456113"/>
          <p14:tracePt t="26206" x="6116638" y="4572000"/>
          <p14:tracePt t="26221" x="6188075" y="4643438"/>
          <p14:tracePt t="26238" x="6188075" y="4652963"/>
          <p14:tracePt t="26254" x="6232525" y="4687888"/>
          <p14:tracePt t="26271" x="6276975" y="4724400"/>
          <p14:tracePt t="26288" x="6330950" y="4759325"/>
          <p14:tracePt t="26304" x="6384925" y="4795838"/>
          <p14:tracePt t="26320" x="6473825" y="4848225"/>
          <p14:tracePt t="26337" x="6589713" y="4902200"/>
          <p14:tracePt t="26354" x="6680200" y="4929188"/>
          <p14:tracePt t="26370" x="6848475" y="4946650"/>
          <p14:tracePt t="26387" x="6973888" y="4956175"/>
          <p14:tracePt t="26404" x="6983413" y="4956175"/>
          <p14:tracePt t="26420" x="7089775" y="4956175"/>
          <p14:tracePt t="26437" x="7108825" y="4956175"/>
          <p14:tracePt t="26454" x="7116763" y="4946650"/>
          <p14:tracePt t="26470" x="7126288" y="4929188"/>
          <p14:tracePt t="26487" x="7134225" y="4919663"/>
          <p14:tracePt t="26504" x="7143750" y="4884738"/>
          <p14:tracePt t="26520" x="7161213" y="4867275"/>
          <p14:tracePt t="26537" x="7188200" y="4848225"/>
          <p14:tracePt t="26554" x="7205663" y="4840288"/>
          <p14:tracePt t="26570" x="7232650" y="4822825"/>
          <p14:tracePt t="26587" x="7277100" y="4803775"/>
          <p14:tracePt t="26604" x="7286625" y="4795838"/>
          <p14:tracePt t="26620" x="7385050" y="4759325"/>
          <p14:tracePt t="26637" x="7402513" y="4751388"/>
          <p14:tracePt t="26654" x="7466013" y="4724400"/>
          <p14:tracePt t="26670" x="7545388" y="4705350"/>
          <p14:tracePt t="26687" x="7634288" y="4687888"/>
          <p14:tracePt t="26703" x="7724775" y="4660900"/>
          <p14:tracePt t="26720" x="7786688" y="4652963"/>
          <p14:tracePt t="26737" x="7840663" y="4633913"/>
          <p14:tracePt t="26753" x="7875588" y="4625975"/>
          <p14:tracePt t="26770" x="7902575" y="4608513"/>
          <p14:tracePt t="26787" x="7956550" y="4598988"/>
          <p14:tracePt t="26820" x="8054975" y="4572000"/>
          <p14:tracePt t="26837" x="8081963" y="4562475"/>
          <p14:tracePt t="26855" x="8170863" y="4554538"/>
          <p14:tracePt t="26870" x="8232775" y="4545013"/>
          <p14:tracePt t="26887" x="8313738" y="4537075"/>
          <p14:tracePt t="26903" x="8367713" y="4518025"/>
          <p14:tracePt t="26920" x="8412163" y="4510088"/>
          <p14:tracePt t="26937" x="8466138" y="4491038"/>
          <p14:tracePt t="26953" x="8510588" y="4491038"/>
          <p14:tracePt t="26970" x="8537575" y="4491038"/>
          <p14:tracePt t="26987" x="8572500" y="4491038"/>
          <p14:tracePt t="27003" x="8582025" y="4491038"/>
          <p14:tracePt t="27020" x="8589963" y="4491038"/>
          <p14:tracePt t="27057" x="8582025" y="4510088"/>
          <p14:tracePt t="27065" x="8582025" y="4518025"/>
          <p14:tracePt t="27077" x="8545513" y="4545013"/>
          <p14:tracePt t="27087" x="8528050" y="4554538"/>
          <p14:tracePt t="27103" x="8439150" y="4633913"/>
          <p14:tracePt t="27120" x="8296275" y="4705350"/>
          <p14:tracePt t="27136" x="8170863" y="4751388"/>
          <p14:tracePt t="27153" x="7939088" y="4803775"/>
          <p14:tracePt t="27170" x="7813675" y="4813300"/>
          <p14:tracePt t="27186" x="7608888" y="4813300"/>
          <p14:tracePt t="27203" x="7545388" y="4813300"/>
          <p14:tracePt t="27220" x="7439025" y="4776788"/>
          <p14:tracePt t="27236" x="7340600" y="4732338"/>
          <p14:tracePt t="27253" x="7286625" y="4687888"/>
          <p14:tracePt t="27270" x="7251700" y="4643438"/>
          <p14:tracePt t="27286" x="7224713" y="4581525"/>
          <p14:tracePt t="27303" x="7188200" y="4491038"/>
          <p14:tracePt t="27320" x="7161213" y="4419600"/>
          <p14:tracePt t="27336" x="7116763" y="4357688"/>
          <p14:tracePt t="27353" x="7099300" y="4330700"/>
          <p14:tracePt t="27369" x="7089775" y="4322763"/>
          <p14:tracePt t="27386" x="7081838" y="4313238"/>
          <p14:tracePt t="27403" x="7072313" y="4303713"/>
          <p14:tracePt t="27529" x="7072313" y="4313238"/>
          <p14:tracePt t="27537" x="7081838" y="4330700"/>
          <p14:tracePt t="27549" x="7099300" y="4357688"/>
          <p14:tracePt t="27553" x="7108825" y="4367213"/>
          <p14:tracePt t="27569" x="7143750" y="4384675"/>
          <p14:tracePt t="27586" x="7188200" y="4394200"/>
          <p14:tracePt t="27603" x="7277100" y="4402138"/>
          <p14:tracePt t="27619" x="7304088" y="4402138"/>
          <p14:tracePt t="27636" x="7439025" y="4394200"/>
          <p14:tracePt t="27652" x="7446963" y="4394200"/>
          <p14:tracePt t="27669" x="7510463" y="4384675"/>
          <p14:tracePt t="27686" x="7554913" y="4375150"/>
          <p14:tracePt t="27702" x="7599363" y="4367213"/>
          <p14:tracePt t="27719" x="7643813" y="4340225"/>
          <p14:tracePt t="27736" x="7688263" y="4330700"/>
          <p14:tracePt t="27752" x="7759700" y="4313238"/>
          <p14:tracePt t="27769" x="7796213" y="4303713"/>
          <p14:tracePt t="27786" x="7848600" y="4295775"/>
          <p14:tracePt t="27802" x="7885113" y="4286250"/>
          <p14:tracePt t="27819" x="7894638" y="4286250"/>
          <p14:tracePt t="27836" x="7920038" y="4276725"/>
          <p14:tracePt t="27852" x="7939088" y="4276725"/>
          <p14:tracePt t="27869" x="7947025" y="4276725"/>
          <p14:tracePt t="27886" x="7956550" y="4268788"/>
          <p14:tracePt t="27953" x="7966075" y="4259263"/>
          <p14:tracePt t="27997" x="7974013" y="4259263"/>
          <p14:tracePt t="28009" x="7983538" y="4259263"/>
          <p14:tracePt t="28021" x="7991475" y="4259263"/>
          <p14:tracePt t="28037" x="8001000" y="4251325"/>
          <p14:tracePt t="28045" x="8010525" y="4251325"/>
          <p14:tracePt t="28057" x="8018463" y="4251325"/>
          <p14:tracePt t="28073" x="8027988" y="4251325"/>
          <p14:tracePt t="28105" x="8027988" y="4241800"/>
          <p14:tracePt t="28213" x="8027988" y="4232275"/>
          <p14:tracePt t="28283" x="8027988" y="4224338"/>
          <p14:tracePt t="29135" x="8045450" y="4224338"/>
          <p14:tracePt t="29143" x="8054975" y="4224338"/>
          <p14:tracePt t="29151" x="8062913" y="4224338"/>
          <p14:tracePt t="29168" x="8081963" y="4232275"/>
          <p14:tracePt t="29185" x="8089900" y="4232275"/>
          <p14:tracePt t="29201" x="8108950" y="4232275"/>
          <p14:tracePt t="29218" x="8161338" y="4241800"/>
          <p14:tracePt t="29235" x="8180388" y="4251325"/>
          <p14:tracePt t="29252" x="8304213" y="4259263"/>
          <p14:tracePt t="29268" x="8537575" y="4286250"/>
          <p14:tracePt t="29285" x="8848725" y="4303713"/>
          <p14:tracePt t="29301" x="9117013" y="4322763"/>
          <p14:tracePt t="29317" x="9367838" y="4340225"/>
          <p14:tracePt t="29334" x="9563100" y="4340225"/>
          <p14:tracePt t="29351" x="9680575" y="4340225"/>
          <p14:tracePt t="29368" x="9858375" y="4340225"/>
          <p14:tracePt t="29385" x="9929813" y="4340225"/>
          <p14:tracePt t="29401" x="9974263" y="4340225"/>
          <p14:tracePt t="29418" x="10010775" y="4340225"/>
          <p14:tracePt t="29435" x="10028238" y="4340225"/>
          <p14:tracePt t="29490" x="10037763" y="4340225"/>
          <p14:tracePt t="29502" x="10037763" y="4330700"/>
          <p14:tracePt t="29510" x="10055225" y="4330700"/>
          <p14:tracePt t="29518" x="10055225" y="4322763"/>
          <p14:tracePt t="29535" x="10063163" y="4322763"/>
          <p14:tracePt t="29710" x="10055225" y="4322763"/>
          <p14:tracePt t="29722" x="10055225" y="4330700"/>
          <p14:tracePt t="29726" x="10045700" y="4330700"/>
          <p14:tracePt t="29734" x="10028238" y="4348163"/>
          <p14:tracePt t="29751" x="10010775" y="4357688"/>
          <p14:tracePt t="29767" x="9983788" y="4375150"/>
          <p14:tracePt t="29784" x="9974263" y="4384675"/>
          <p14:tracePt t="29801" x="9966325" y="4384675"/>
          <p14:tracePt t="29818" x="9966325" y="4394200"/>
          <p14:tracePt t="29879" x="9956800" y="4394200"/>
          <p14:tracePt t="31457" x="9974263" y="4384675"/>
          <p14:tracePt t="31477" x="9991725" y="4375150"/>
          <p14:tracePt t="31481" x="10001250" y="4367213"/>
          <p14:tracePt t="31493" x="10028238" y="4367213"/>
          <p14:tracePt t="31503" x="10045700" y="4348163"/>
          <p14:tracePt t="31516" x="10072688" y="4340225"/>
          <p14:tracePt t="31532" x="10099675" y="4330700"/>
          <p14:tracePt t="31549" x="10144125" y="4322763"/>
          <p14:tracePt t="31566" x="10188575" y="4313238"/>
          <p14:tracePt t="31583" x="10215563" y="4313238"/>
          <p14:tracePt t="31599" x="10269538" y="4303713"/>
          <p14:tracePt t="31616" x="10358438" y="4303713"/>
          <p14:tracePt t="31633" x="10466388" y="4303713"/>
          <p14:tracePt t="31649" x="10545763" y="4303713"/>
          <p14:tracePt t="31666" x="10599738" y="4303713"/>
          <p14:tracePt t="31682" x="10626725" y="4303713"/>
          <p14:tracePt t="31699" x="10634663" y="4303713"/>
          <p14:tracePt t="31716" x="10644188" y="4303713"/>
          <p14:tracePt t="31802" x="10653713" y="4303713"/>
          <p14:tracePt t="31826" x="10661650" y="4313238"/>
          <p14:tracePt t="31838" x="10671175" y="4322763"/>
          <p14:tracePt t="31846" x="10680700" y="4322763"/>
          <p14:tracePt t="31858" x="10698163" y="4322763"/>
          <p14:tracePt t="31878" x="10706100" y="4322763"/>
          <p14:tracePt t="31890" x="10715625" y="4322763"/>
          <p14:tracePt t="31899" x="10725150" y="4322763"/>
          <p14:tracePt t="31916" x="10733088" y="4330700"/>
          <p14:tracePt t="31932" x="10742613" y="4330700"/>
          <p14:tracePt t="31963" x="10760075" y="4330700"/>
          <p14:tracePt t="31974" x="10760075" y="4340225"/>
          <p14:tracePt t="31987" x="10769600" y="4340225"/>
          <p14:tracePt t="32046" x="10777538" y="4340225"/>
          <p14:tracePt t="33498" x="10787063" y="4330700"/>
          <p14:tracePt t="33511" x="10787063" y="4303713"/>
          <p14:tracePt t="33519" x="10787063" y="4268788"/>
          <p14:tracePt t="33530" x="10796588" y="4205288"/>
          <p14:tracePt t="33548" x="10814050" y="4089400"/>
          <p14:tracePt t="33565" x="10831513" y="3902075"/>
          <p14:tracePt t="33581" x="10848975" y="3687763"/>
          <p14:tracePt t="33597" x="10848975" y="3608388"/>
          <p14:tracePt t="33614" x="10848975" y="3438525"/>
          <p14:tracePt t="33630" x="10841038" y="3160713"/>
          <p14:tracePt t="33647" x="10823575" y="2894013"/>
          <p14:tracePt t="33664" x="10760075" y="2608263"/>
          <p14:tracePt t="33681" x="10698163" y="2419350"/>
          <p14:tracePt t="33697" x="10626725" y="2268538"/>
          <p14:tracePt t="33714" x="10572750" y="2187575"/>
          <p14:tracePt t="33730" x="10456863" y="2062163"/>
          <p14:tracePt t="33747" x="10331450" y="1946275"/>
          <p14:tracePt t="33764" x="10323513" y="1938338"/>
          <p14:tracePt t="33781" x="10063163" y="1768475"/>
          <p14:tracePt t="33797" x="9983788" y="1731963"/>
          <p14:tracePt t="33814" x="9742488" y="1625600"/>
          <p14:tracePt t="33830" x="9528175" y="1544638"/>
          <p14:tracePt t="33847" x="9224963" y="1465263"/>
          <p14:tracePt t="33864" x="8894763" y="1401763"/>
          <p14:tracePt t="33880" x="8599488" y="1339850"/>
          <p14:tracePt t="33897" x="8188325" y="1285875"/>
          <p14:tracePt t="33915" x="7956550" y="1268413"/>
          <p14:tracePt t="33930" x="7653338" y="1268413"/>
          <p14:tracePt t="33947" x="7439025" y="1295400"/>
          <p14:tracePt t="33964" x="7412038" y="1295400"/>
          <p14:tracePt t="33981" x="7188200" y="1347788"/>
          <p14:tracePt t="33997" x="7134225" y="1366838"/>
          <p14:tracePt t="34014" x="7062788" y="1411288"/>
          <p14:tracePt t="34030" x="7018338" y="1438275"/>
          <p14:tracePt t="34047" x="6956425" y="1490663"/>
          <p14:tracePt t="34063" x="6884988" y="1581150"/>
          <p14:tracePt t="34080" x="6786563" y="1714500"/>
          <p14:tracePt t="34097" x="6715125" y="1803400"/>
          <p14:tracePt t="34113" x="6670675" y="1893888"/>
          <p14:tracePt t="34130" x="6634163" y="1938338"/>
          <p14:tracePt t="34147" x="6581775" y="2054225"/>
          <p14:tracePt t="34163" x="6572250" y="2098675"/>
          <p14:tracePt t="34180" x="6537325" y="2179638"/>
          <p14:tracePt t="34196" x="6500813" y="2268538"/>
          <p14:tracePt t="34213" x="6465888" y="2366963"/>
          <p14:tracePt t="34230" x="6446838" y="2446338"/>
          <p14:tracePt t="34247" x="6438900" y="2527300"/>
          <p14:tracePt t="34263" x="6429375" y="2616200"/>
          <p14:tracePt t="34281" x="6419850" y="2732088"/>
          <p14:tracePt t="34296" x="6419850" y="2813050"/>
          <p14:tracePt t="34313" x="6419850" y="2894013"/>
          <p14:tracePt t="34329" x="6429375" y="2955925"/>
          <p14:tracePt t="34346" x="6456363" y="3054350"/>
          <p14:tracePt t="34363" x="6491288" y="3152775"/>
          <p14:tracePt t="34380" x="6500813" y="3170238"/>
          <p14:tracePt t="34396" x="6527800" y="3259138"/>
          <p14:tracePt t="34413" x="6562725" y="3330575"/>
          <p14:tracePt t="34430" x="6589713" y="3394075"/>
          <p14:tracePt t="34446" x="6608763" y="3429000"/>
          <p14:tracePt t="34463" x="6626225" y="3446463"/>
          <p14:tracePt t="34480" x="6634163" y="3446463"/>
          <p14:tracePt t="34496" x="6634163" y="3455988"/>
          <p14:tracePt t="34513" x="6643688" y="3455988"/>
          <p14:tracePt t="34547" x="6653213" y="3455988"/>
          <p14:tracePt t="35181" x="6661150" y="3455988"/>
          <p14:tracePt t="35184" x="6670675" y="3455988"/>
          <p14:tracePt t="35197" x="6680200" y="3465513"/>
          <p14:tracePt t="35212" x="6680200" y="3473450"/>
          <p14:tracePt t="35228" x="6697663" y="3473450"/>
          <p14:tracePt t="35245" x="6715125" y="3482975"/>
          <p14:tracePt t="35262" x="6751638" y="3509963"/>
          <p14:tracePt t="35279" x="6796088" y="3536950"/>
          <p14:tracePt t="35296" x="6848475" y="3581400"/>
          <p14:tracePt t="35312" x="6875463" y="3608388"/>
          <p14:tracePt t="35328" x="6911975" y="3643313"/>
          <p14:tracePt t="35345" x="6938963" y="3660775"/>
          <p14:tracePt t="35362" x="6965950" y="3679825"/>
          <p14:tracePt t="35395" x="6991350" y="3697288"/>
          <p14:tracePt t="35412" x="7018338" y="3705225"/>
          <p14:tracePt t="35429" x="7037388" y="3724275"/>
          <p14:tracePt t="35445" x="7045325" y="3724275"/>
          <p14:tracePt t="35462" x="7054850" y="3732213"/>
          <p14:tracePt t="35479" x="7072313" y="3732213"/>
          <p14:tracePt t="35495" x="7081838" y="3732213"/>
          <p14:tracePt t="35513" x="7099300" y="3741738"/>
          <p14:tracePt t="35529" x="7108825" y="3741738"/>
          <p14:tracePt t="35562" x="7116763" y="3751263"/>
          <p14:tracePt t="35612" x="7126288" y="3751263"/>
          <p14:tracePt t="35631" x="7134225" y="3751263"/>
          <p14:tracePt t="37658" x="7143750" y="3751263"/>
          <p14:tracePt t="37663" x="7153275" y="3759200"/>
          <p14:tracePt t="37677" x="7197725" y="3776663"/>
          <p14:tracePt t="37693" x="7269163" y="3813175"/>
          <p14:tracePt t="37710" x="7385050" y="3867150"/>
          <p14:tracePt t="37726" x="7439025" y="3884613"/>
          <p14:tracePt t="37743" x="7562850" y="3938588"/>
          <p14:tracePt t="37760" x="7732713" y="3990975"/>
          <p14:tracePt t="37776" x="7912100" y="4054475"/>
          <p14:tracePt t="37793" x="8054975" y="4108450"/>
          <p14:tracePt t="37810" x="8161338" y="4143375"/>
          <p14:tracePt t="37826" x="8296275" y="4187825"/>
          <p14:tracePt t="37843" x="8402638" y="4205288"/>
          <p14:tracePt t="37860" x="8466138" y="4214813"/>
          <p14:tracePt t="37876" x="8528050" y="4224338"/>
          <p14:tracePt t="37893" x="8555038" y="4224338"/>
          <p14:tracePt t="37910" x="8572500" y="4224338"/>
          <p14:tracePt t="37926" x="8582025" y="4224338"/>
          <p14:tracePt t="37943" x="8599488" y="4224338"/>
          <p14:tracePt t="37960" x="8626475" y="4224338"/>
          <p14:tracePt t="37976" x="8643938" y="4224338"/>
          <p14:tracePt t="37993" x="8688388" y="4224338"/>
          <p14:tracePt t="38010" x="8732838" y="4224338"/>
          <p14:tracePt t="38026" x="8769350" y="4224338"/>
          <p14:tracePt t="38042" x="8840788" y="4224338"/>
          <p14:tracePt t="38059" x="8894763" y="4232275"/>
          <p14:tracePt t="38076" x="9001125" y="4232275"/>
          <p14:tracePt t="38092" x="9109075" y="4232275"/>
          <p14:tracePt t="38109" x="9197975" y="4232275"/>
          <p14:tracePt t="38126" x="9232900" y="4232275"/>
          <p14:tracePt t="38142" x="9348788" y="4232275"/>
          <p14:tracePt t="38159" x="9466263" y="4241800"/>
          <p14:tracePt t="38176" x="9590088" y="4241800"/>
          <p14:tracePt t="38192" x="9705975" y="4241800"/>
          <p14:tracePt t="38209" x="9823450" y="4241800"/>
          <p14:tracePt t="38225" x="9902825" y="4224338"/>
          <p14:tracePt t="38242" x="9991725" y="4205288"/>
          <p14:tracePt t="38259" x="10045700" y="4179888"/>
          <p14:tracePt t="38275" x="10099675" y="4143375"/>
          <p14:tracePt t="38292" x="10153650" y="4108450"/>
          <p14:tracePt t="38309" x="10206038" y="4054475"/>
          <p14:tracePt t="38325" x="10215563" y="4044950"/>
          <p14:tracePt t="38342" x="10260013" y="3990975"/>
          <p14:tracePt t="38359" x="10313988" y="3919538"/>
          <p14:tracePt t="38375" x="10348913" y="3857625"/>
          <p14:tracePt t="38392" x="10385425" y="3768725"/>
          <p14:tracePt t="38409" x="10420350" y="3697288"/>
          <p14:tracePt t="38425" x="10439400" y="3625850"/>
          <p14:tracePt t="38442" x="10456863" y="3571875"/>
          <p14:tracePt t="38459" x="10466388" y="3517900"/>
          <p14:tracePt t="38475" x="10466388" y="3402013"/>
          <p14:tracePt t="38492" x="10466388" y="3303588"/>
          <p14:tracePt t="38508" x="10466388" y="3197225"/>
          <p14:tracePt t="38526" x="10456863" y="3143250"/>
          <p14:tracePt t="38542" x="10439400" y="3108325"/>
          <p14:tracePt t="38558" x="10394950" y="3017838"/>
          <p14:tracePt t="38575" x="10348913" y="2946400"/>
          <p14:tracePt t="38592" x="10296525" y="2884488"/>
          <p14:tracePt t="38608" x="10225088" y="2822575"/>
          <p14:tracePt t="38625" x="10144125" y="2776538"/>
          <p14:tracePt t="38642" x="10082213" y="2741613"/>
          <p14:tracePt t="38658" x="10001250" y="2697163"/>
          <p14:tracePt t="38660" x="9983788" y="2697163"/>
          <p14:tracePt t="38675" x="9929813" y="2679700"/>
          <p14:tracePt t="38692" x="9831388" y="2652713"/>
          <p14:tracePt t="38708" x="9732963" y="2643188"/>
          <p14:tracePt t="38725" x="9609138" y="2633663"/>
          <p14:tracePt t="38742" x="9582150" y="2633663"/>
          <p14:tracePt t="38758" x="9420225" y="2625725"/>
          <p14:tracePt t="38775" x="9232900" y="2625725"/>
          <p14:tracePt t="38792" x="9090025" y="2616200"/>
          <p14:tracePt t="38808" x="8920163" y="2616200"/>
          <p14:tracePt t="38825" x="8777288" y="2616200"/>
          <p14:tracePt t="38842" x="8670925" y="2616200"/>
          <p14:tracePt t="38858" x="8599488" y="2616200"/>
          <p14:tracePt t="38875" x="8518525" y="2616200"/>
          <p14:tracePt t="38891" x="8402638" y="2643188"/>
          <p14:tracePt t="38908" x="8323263" y="2670175"/>
          <p14:tracePt t="38925" x="8251825" y="2687638"/>
          <p14:tracePt t="38941" x="8242300" y="2687638"/>
          <p14:tracePt t="38958" x="8161338" y="2741613"/>
          <p14:tracePt t="38975" x="8054975" y="2813050"/>
          <p14:tracePt t="38991" x="7912100" y="2911475"/>
          <p14:tracePt t="39008" x="7786688" y="3009900"/>
          <p14:tracePt t="39025" x="7616825" y="3116263"/>
          <p14:tracePt t="39042" x="7518400" y="3187700"/>
          <p14:tracePt t="39058" x="7473950" y="3224213"/>
          <p14:tracePt t="39075" x="7419975" y="3268663"/>
          <p14:tracePt t="39092" x="7385050" y="3313113"/>
          <p14:tracePt t="39109" x="7331075" y="3402013"/>
          <p14:tracePt t="39125" x="7286625" y="3490913"/>
          <p14:tracePt t="39142" x="7277100" y="3509963"/>
          <p14:tracePt t="39159" x="7232650" y="3589338"/>
          <p14:tracePt t="39175" x="7197725" y="3652838"/>
          <p14:tracePt t="39192" x="7188200" y="3697288"/>
          <p14:tracePt t="39208" x="7180263" y="3714750"/>
          <p14:tracePt t="39225" x="7170738" y="3751263"/>
          <p14:tracePt t="39242" x="7170738" y="3768725"/>
          <p14:tracePt t="39258" x="7170738" y="3786188"/>
          <p14:tracePt t="39275" x="7170738" y="3813175"/>
          <p14:tracePt t="40646" x="7180263" y="3813175"/>
          <p14:tracePt t="40654" x="7205663" y="3813175"/>
          <p14:tracePt t="40658" x="7224713" y="3813175"/>
          <p14:tracePt t="40674" x="7269163" y="3795713"/>
          <p14:tracePt t="40690" x="7348538" y="3751263"/>
          <p14:tracePt t="40707" x="7439025" y="3714750"/>
          <p14:tracePt t="40723" x="7456488" y="3705225"/>
          <p14:tracePt t="40741" x="7643813" y="3581400"/>
          <p14:tracePt t="40757" x="7697788" y="3544888"/>
          <p14:tracePt t="40773" x="7848600" y="3455988"/>
          <p14:tracePt t="40790" x="7966075" y="3367088"/>
          <p14:tracePt t="40807" x="8134350" y="3251200"/>
          <p14:tracePt t="40823" x="8296275" y="3108325"/>
          <p14:tracePt t="40841" x="8429625" y="2982913"/>
          <p14:tracePt t="40857" x="8501063" y="2894013"/>
          <p14:tracePt t="40874" x="8545513" y="2830513"/>
          <p14:tracePt t="40890" x="8609013" y="2751138"/>
          <p14:tracePt t="40907" x="8653463" y="2679700"/>
          <p14:tracePt t="40923" x="8670925" y="2652713"/>
          <p14:tracePt t="40940" x="8715375" y="2589213"/>
          <p14:tracePt t="40957" x="8759825" y="2527300"/>
          <p14:tracePt t="40973" x="8804275" y="2465388"/>
          <p14:tracePt t="40990" x="8840788" y="2401888"/>
          <p14:tracePt t="41007" x="8885238" y="2347913"/>
          <p14:tracePt t="41023" x="8920163" y="2276475"/>
          <p14:tracePt t="41040" x="8974138" y="2170113"/>
          <p14:tracePt t="41057" x="9018588" y="2089150"/>
          <p14:tracePt t="41073" x="9037638" y="2036763"/>
          <p14:tracePt t="41090" x="9055100" y="1982788"/>
          <p14:tracePt t="41106" x="9082088" y="1901825"/>
          <p14:tracePt t="41123" x="9082088" y="1874838"/>
          <p14:tracePt t="41140" x="9090025" y="1822450"/>
          <p14:tracePt t="41157" x="9109075" y="1758950"/>
          <p14:tracePt t="41173" x="9109075" y="1714500"/>
          <p14:tracePt t="41190" x="9117013" y="1679575"/>
          <p14:tracePt t="41206" x="9126538" y="1670050"/>
          <p14:tracePt t="41287" x="9134475" y="1697038"/>
          <p14:tracePt t="41294" x="9144000" y="1731963"/>
          <p14:tracePt t="41307" x="9153525" y="1822450"/>
          <p14:tracePt t="41323" x="9153525" y="1866900"/>
          <p14:tracePt t="41339" x="9161463" y="2044700"/>
          <p14:tracePt t="41356" x="9170988" y="2205038"/>
          <p14:tracePt t="41373" x="9170988" y="2411413"/>
          <p14:tracePt t="41390" x="9170988" y="2643188"/>
          <p14:tracePt t="41406" x="9188450" y="2786063"/>
          <p14:tracePt t="41423" x="9205913" y="2901950"/>
          <p14:tracePt t="41439" x="9215438" y="3027363"/>
          <p14:tracePt t="41457" x="9224963" y="3125788"/>
          <p14:tracePt t="41473" x="9232900" y="3197225"/>
          <p14:tracePt t="41489" x="9242425" y="3259138"/>
          <p14:tracePt t="41506" x="9251950" y="3295650"/>
          <p14:tracePt t="41524" x="9251950" y="3322638"/>
          <p14:tracePt t="41539" x="9251950" y="3340100"/>
          <p14:tracePt t="41556" x="9259888" y="3375025"/>
          <p14:tracePt t="41573" x="9259888" y="3411538"/>
          <p14:tracePt t="41589" x="9259888" y="3419475"/>
          <p14:tracePt t="41606" x="9259888" y="3438525"/>
          <p14:tracePt t="41622" x="9259888" y="3455988"/>
          <p14:tracePt t="41639" x="9259888" y="3490913"/>
          <p14:tracePt t="41656" x="9259888" y="3509963"/>
          <p14:tracePt t="41659" x="9259888" y="3517900"/>
          <p14:tracePt t="41673" x="9259888" y="3544888"/>
          <p14:tracePt t="41798" x="9259888" y="3536950"/>
          <p14:tracePt t="41802" x="9259888" y="3517900"/>
          <p14:tracePt t="41814" x="9259888" y="3465513"/>
          <p14:tracePt t="41823" x="9259888" y="3446463"/>
          <p14:tracePt t="41839" x="9259888" y="3295650"/>
          <p14:tracePt t="41856" x="9259888" y="3197225"/>
          <p14:tracePt t="41873" x="9259888" y="2928938"/>
          <p14:tracePt t="41889" x="9251950" y="2813050"/>
          <p14:tracePt t="41905" x="9242425" y="2643188"/>
          <p14:tracePt t="41922" x="9232900" y="2527300"/>
          <p14:tracePt t="41939" x="9224963" y="2465388"/>
          <p14:tracePt t="41956" x="9205913" y="2374900"/>
          <p14:tracePt t="41972" x="9197975" y="2286000"/>
          <p14:tracePt t="41989" x="9188450" y="2224088"/>
          <p14:tracePt t="42006" x="9180513" y="2170113"/>
          <p14:tracePt t="42022" x="9170988" y="2116138"/>
          <p14:tracePt t="42039" x="9161463" y="2071688"/>
          <p14:tracePt t="42056" x="9153525" y="2027238"/>
          <p14:tracePt t="42073" x="9144000" y="1965325"/>
          <p14:tracePt t="42089" x="9134475" y="1938338"/>
          <p14:tracePt t="42105" x="9134475" y="1919288"/>
          <p14:tracePt t="42234" x="9134475" y="1938338"/>
          <p14:tracePt t="42238" x="9134475" y="1955800"/>
          <p14:tracePt t="42251" x="9134475" y="2009775"/>
          <p14:tracePt t="42258" x="9134475" y="2017713"/>
          <p14:tracePt t="42272" x="9134475" y="2081213"/>
          <p14:tracePt t="42289" x="9134475" y="2187575"/>
          <p14:tracePt t="42307" x="9134475" y="2303463"/>
          <p14:tracePt t="42322" x="9134475" y="2446338"/>
          <p14:tracePt t="42339" x="9134475" y="2465388"/>
          <p14:tracePt t="42355" x="9134475" y="2581275"/>
          <p14:tracePt t="42372" x="9144000" y="2670175"/>
          <p14:tracePt t="42389" x="9153525" y="2732088"/>
          <p14:tracePt t="42405" x="9153525" y="2830513"/>
          <p14:tracePt t="42422" x="9153525" y="2946400"/>
          <p14:tracePt t="42438" x="9161463" y="3044825"/>
          <p14:tracePt t="42455" x="9161463" y="3089275"/>
          <p14:tracePt t="42472" x="9170988" y="3160713"/>
          <p14:tracePt t="42488" x="9170988" y="3205163"/>
          <p14:tracePt t="42505" x="9170988" y="3286125"/>
          <p14:tracePt t="42522" x="9170988" y="3357563"/>
          <p14:tracePt t="42538" x="9170988" y="3367088"/>
          <p14:tracePt t="42555" x="9180513" y="3446463"/>
          <p14:tracePt t="42572" x="9188450" y="3500438"/>
          <p14:tracePt t="42589" x="9188450" y="3554413"/>
          <p14:tracePt t="42605" x="9197975" y="3581400"/>
          <p14:tracePt t="42622" x="9197975" y="3598863"/>
          <p14:tracePt t="42638" x="9197975" y="3608388"/>
          <p14:tracePt t="49122" x="9197975" y="3598863"/>
          <p14:tracePt t="49126" x="9197975" y="3562350"/>
          <p14:tracePt t="49134" x="9197975" y="3544888"/>
          <p14:tracePt t="49149" x="9224963" y="3419475"/>
          <p14:tracePt t="49165" x="9242425" y="3322638"/>
          <p14:tracePt t="49182" x="9251950" y="3187700"/>
          <p14:tracePt t="49198" x="9251950" y="3098800"/>
          <p14:tracePt t="49215" x="9251950" y="3054350"/>
          <p14:tracePt t="49232" x="9251950" y="2955925"/>
          <p14:tracePt t="49248" x="9251950" y="2867025"/>
          <p14:tracePt t="49265" x="9251950" y="2813050"/>
          <p14:tracePt t="49282" x="9251950" y="2751138"/>
          <p14:tracePt t="49298" x="9251950" y="2670175"/>
          <p14:tracePt t="49315" x="9224963" y="2554288"/>
          <p14:tracePt t="49331" x="9205913" y="2482850"/>
          <p14:tracePt t="49348" x="9161463" y="2330450"/>
          <p14:tracePt t="49364" x="9144000" y="2224088"/>
          <p14:tracePt t="49381" x="9090025" y="2044700"/>
          <p14:tracePt t="49398" x="9055100" y="1884363"/>
          <p14:tracePt t="49414" x="9055100" y="1874838"/>
          <p14:tracePt t="49431" x="9028113" y="1776413"/>
          <p14:tracePt t="49448" x="9010650" y="1724025"/>
          <p14:tracePt t="49465" x="9001125" y="1687513"/>
          <p14:tracePt t="49481" x="9001125" y="1660525"/>
          <p14:tracePt t="49555" x="9001125" y="1652588"/>
          <p14:tracePt t="49562" x="8991600" y="1652588"/>
          <p14:tracePt t="49570" x="8991600" y="1643063"/>
          <p14:tracePt t="49582" x="8983663" y="1633538"/>
          <p14:tracePt t="49598" x="8956675" y="1608138"/>
          <p14:tracePt t="49615" x="8956675" y="1598613"/>
          <p14:tracePt t="49631" x="8929688" y="1581150"/>
          <p14:tracePt t="49648" x="8902700" y="1562100"/>
          <p14:tracePt t="49665" x="8875713" y="1562100"/>
          <p14:tracePt t="49681" x="8867775" y="1562100"/>
          <p14:tracePt t="49698" x="8848725" y="1562100"/>
          <p14:tracePt t="49714" x="8777288" y="1616075"/>
          <p14:tracePt t="49731" x="8653463" y="1724025"/>
          <p14:tracePt t="49747" x="8589963" y="1795463"/>
          <p14:tracePt t="49764" x="8456613" y="1973263"/>
          <p14:tracePt t="49781" x="8412163" y="2081213"/>
          <p14:tracePt t="49797" x="8340725" y="2286000"/>
          <p14:tracePt t="49814" x="8323263" y="2312988"/>
          <p14:tracePt t="49831" x="8286750" y="2544763"/>
          <p14:tracePt t="49848" x="8269288" y="2687638"/>
          <p14:tracePt t="49864" x="8242300" y="2847975"/>
          <p14:tracePt t="49881" x="8224838" y="2982913"/>
          <p14:tracePt t="49898" x="8205788" y="3241675"/>
          <p14:tracePt t="49915" x="8188325" y="3455988"/>
          <p14:tracePt t="49931" x="8188325" y="3589338"/>
          <p14:tracePt t="49948" x="8188325" y="3670300"/>
          <p14:tracePt t="49965" x="8197850" y="3786188"/>
          <p14:tracePt t="49981" x="8205788" y="3840163"/>
          <p14:tracePt t="49998" x="8242300" y="3938588"/>
          <p14:tracePt t="50014" x="8286750" y="4000500"/>
          <p14:tracePt t="50031" x="8296275" y="4017963"/>
          <p14:tracePt t="50048" x="8385175" y="4108450"/>
          <p14:tracePt t="50064" x="8510588" y="4205288"/>
          <p14:tracePt t="50081" x="8653463" y="4303713"/>
          <p14:tracePt t="50097" x="8786813" y="4375150"/>
          <p14:tracePt t="50114" x="8983663" y="4465638"/>
          <p14:tracePt t="50131" x="9197975" y="4537075"/>
          <p14:tracePt t="50147" x="9313863" y="4581525"/>
          <p14:tracePt t="50151" x="9375775" y="4598988"/>
          <p14:tracePt t="50165" x="9491663" y="4616450"/>
          <p14:tracePt t="50181" x="9537700" y="4616450"/>
          <p14:tracePt t="50197" x="9582150" y="4608513"/>
          <p14:tracePt t="50214" x="9634538" y="4554538"/>
          <p14:tracePt t="50231" x="9644063" y="4537075"/>
          <p14:tracePt t="50247" x="9715500" y="4419600"/>
          <p14:tracePt t="50264" x="9786938" y="4259263"/>
          <p14:tracePt t="50281" x="9848850" y="4017963"/>
          <p14:tracePt t="50297" x="9894888" y="3803650"/>
          <p14:tracePt t="50314" x="9920288" y="3536950"/>
          <p14:tracePt t="50331" x="9920288" y="3241675"/>
          <p14:tracePt t="50347" x="9912350" y="3062288"/>
          <p14:tracePt t="50365" x="9840913" y="2724150"/>
          <p14:tracePt t="50381" x="9796463" y="2500313"/>
          <p14:tracePt t="50397" x="9752013" y="2322513"/>
          <p14:tracePt t="50414" x="9715500" y="2125663"/>
          <p14:tracePt t="50431" x="9698038" y="2054225"/>
          <p14:tracePt t="50447" x="9661525" y="1938338"/>
          <p14:tracePt t="50464" x="9634538" y="1812925"/>
          <p14:tracePt t="50481" x="9599613" y="1697038"/>
          <p14:tracePt t="50497" x="9563100" y="1608138"/>
          <p14:tracePt t="50514" x="9555163" y="1562100"/>
          <p14:tracePt t="50530" x="9545638" y="1527175"/>
          <p14:tracePt t="50547" x="9537700" y="1500188"/>
          <p14:tracePt t="50563" x="9518650" y="1482725"/>
          <p14:tracePt t="50580" x="9510713" y="1455738"/>
          <p14:tracePt t="50597" x="9501188" y="1446213"/>
          <p14:tracePt t="50614" x="9483725" y="1411288"/>
          <p14:tracePt t="50630" x="9466263" y="1393825"/>
          <p14:tracePt t="50647" x="9429750" y="1347788"/>
          <p14:tracePt t="50651" x="9412288" y="1339850"/>
          <p14:tracePt t="50664" x="9402763" y="1339850"/>
          <p14:tracePt t="50680" x="9375775" y="1312863"/>
          <p14:tracePt t="50697" x="9348788" y="1303338"/>
          <p14:tracePt t="50714" x="9340850" y="1295400"/>
          <p14:tracePt t="50730" x="9331325" y="1295400"/>
          <p14:tracePt t="50747" x="9323388" y="1295400"/>
          <p14:tracePt t="50764" x="9286875" y="1285875"/>
          <p14:tracePt t="50780" x="9251950" y="1285875"/>
          <p14:tracePt t="50797" x="9197975" y="1285875"/>
          <p14:tracePt t="50814" x="9144000" y="1295400"/>
          <p14:tracePt t="50830" x="9134475" y="1303338"/>
          <p14:tracePt t="50847" x="9072563" y="1322388"/>
          <p14:tracePt t="50864" x="9028113" y="1347788"/>
          <p14:tracePt t="50880" x="8939213" y="1419225"/>
          <p14:tracePt t="50897" x="8840788" y="1490663"/>
          <p14:tracePt t="50913" x="8777288" y="1544638"/>
          <p14:tracePt t="50930" x="8742363" y="1581150"/>
          <p14:tracePt t="50947" x="8715375" y="1633538"/>
          <p14:tracePt t="50963" x="8688388" y="1660525"/>
          <p14:tracePt t="50980" x="8643938" y="1758950"/>
          <p14:tracePt t="50997" x="8609013" y="1874838"/>
          <p14:tracePt t="51013" x="8599488" y="1946275"/>
          <p14:tracePt t="51030" x="8589963" y="1990725"/>
          <p14:tracePt t="51047" x="8582025" y="2108200"/>
          <p14:tracePt t="51063" x="8582025" y="2251075"/>
          <p14:tracePt t="51080" x="8582025" y="2384425"/>
          <p14:tracePt t="51096" x="8582025" y="2589213"/>
          <p14:tracePt t="51114" x="8582025" y="2867025"/>
          <p14:tracePt t="51130" x="8582025" y="3116263"/>
          <p14:tracePt t="51147" x="8582025" y="3375025"/>
          <p14:tracePt t="51163" x="8589963" y="3482975"/>
          <p14:tracePt t="51180" x="8609013" y="3670300"/>
          <p14:tracePt t="51197" x="8616950" y="3840163"/>
          <p14:tracePt t="51213" x="8643938" y="4017963"/>
          <p14:tracePt t="51230" x="8643938" y="4044950"/>
          <p14:tracePt t="51246" x="8661400" y="4197350"/>
          <p14:tracePt t="51263" x="8715375" y="4330700"/>
          <p14:tracePt t="51280" x="8732838" y="4411663"/>
          <p14:tracePt t="51296" x="8751888" y="4438650"/>
          <p14:tracePt t="51313" x="8751888" y="4446588"/>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7188CE1-0B02-448C-B6C6-124AFD2ED65B}"/>
              </a:ext>
            </a:extLst>
          </p:cNvPr>
          <p:cNvSpPr>
            <a:spLocks noGrp="1"/>
          </p:cNvSpPr>
          <p:nvPr>
            <p:ph type="title"/>
          </p:nvPr>
        </p:nvSpPr>
        <p:spPr>
          <a:xfrm>
            <a:off x="405685" y="0"/>
            <a:ext cx="10895106" cy="1325563"/>
          </a:xfrm>
        </p:spPr>
        <p:txBody>
          <a:bodyPr/>
          <a:lstStyle/>
          <a:p>
            <a:pPr algn="ctr"/>
            <a:r>
              <a:rPr lang="en-IN" dirty="0"/>
              <a:t>KEY INSIGHTS FROM EDA</a:t>
            </a:r>
          </a:p>
        </p:txBody>
      </p:sp>
      <p:sp>
        <p:nvSpPr>
          <p:cNvPr id="5" name="TextBox 4">
            <a:extLst>
              <a:ext uri="{FF2B5EF4-FFF2-40B4-BE49-F238E27FC236}">
                <a16:creationId xmlns:a16="http://schemas.microsoft.com/office/drawing/2014/main" id="{BBA003EB-D8E2-4A94-8CDC-F0A688A93E9F}"/>
              </a:ext>
            </a:extLst>
          </p:cNvPr>
          <p:cNvSpPr txBox="1"/>
          <p:nvPr/>
        </p:nvSpPr>
        <p:spPr>
          <a:xfrm>
            <a:off x="583095" y="4609107"/>
            <a:ext cx="5698435" cy="1384995"/>
          </a:xfrm>
          <a:prstGeom prst="rect">
            <a:avLst/>
          </a:prstGeom>
          <a:noFill/>
        </p:spPr>
        <p:txBody>
          <a:bodyPr wrap="square" rtlCol="0">
            <a:spAutoFit/>
          </a:bodyPr>
          <a:lstStyle/>
          <a:p>
            <a:r>
              <a:rPr lang="en-IN" b="1" dirty="0"/>
              <a:t>Amount Range for Fraudulent transaction:</a:t>
            </a:r>
          </a:p>
          <a:p>
            <a:endParaRPr lang="en-IN" dirty="0"/>
          </a:p>
          <a:p>
            <a:pPr marL="285750" indent="-285750">
              <a:buFont typeface="Arial" panose="020B0604020202020204" pitchFamily="34" charset="0"/>
              <a:buChar char="•"/>
            </a:pPr>
            <a:r>
              <a:rPr lang="en-IN" sz="1600" dirty="0"/>
              <a:t>The plot shows that fraudulent transactions take place mostly in the range where the amount of transaction is less that 2500.</a:t>
            </a:r>
          </a:p>
        </p:txBody>
      </p:sp>
      <p:sp>
        <p:nvSpPr>
          <p:cNvPr id="6" name="TextBox 5">
            <a:extLst>
              <a:ext uri="{FF2B5EF4-FFF2-40B4-BE49-F238E27FC236}">
                <a16:creationId xmlns:a16="http://schemas.microsoft.com/office/drawing/2014/main" id="{1352C5D8-BE37-475C-97C3-D0AFB2ECFB06}"/>
              </a:ext>
            </a:extLst>
          </p:cNvPr>
          <p:cNvSpPr txBox="1"/>
          <p:nvPr/>
        </p:nvSpPr>
        <p:spPr>
          <a:xfrm>
            <a:off x="6281530" y="4609107"/>
            <a:ext cx="5698435" cy="2308324"/>
          </a:xfrm>
          <a:prstGeom prst="rect">
            <a:avLst/>
          </a:prstGeom>
          <a:noFill/>
        </p:spPr>
        <p:txBody>
          <a:bodyPr wrap="square" rtlCol="0">
            <a:spAutoFit/>
          </a:bodyPr>
          <a:lstStyle/>
          <a:p>
            <a:r>
              <a:rPr lang="en-IN" b="1" dirty="0"/>
              <a:t>Age group with most fraudulent transactions:</a:t>
            </a:r>
          </a:p>
          <a:p>
            <a:endParaRPr lang="en-IN" dirty="0"/>
          </a:p>
          <a:p>
            <a:pPr marL="285750" indent="-285750">
              <a:buFont typeface="Arial" panose="020B0604020202020204" pitchFamily="34" charset="0"/>
              <a:buChar char="•"/>
            </a:pPr>
            <a:r>
              <a:rPr lang="en-IN" dirty="0"/>
              <a:t>From the above plot it can be seen that the ratio of fraudulent transaction to the total number of transactions is much higher for the age group 50-60.</a:t>
            </a:r>
          </a:p>
          <a:p>
            <a:pPr marL="285750" indent="-285750">
              <a:buFont typeface="Arial" panose="020B0604020202020204" pitchFamily="34" charset="0"/>
              <a:buChar char="•"/>
            </a:pPr>
            <a:r>
              <a:rPr lang="en-IN" dirty="0"/>
              <a:t>Since this age group is not that tech savvy, most of the fraudsters targets this group</a:t>
            </a:r>
          </a:p>
        </p:txBody>
      </p:sp>
      <p:pic>
        <p:nvPicPr>
          <p:cNvPr id="12" name="Picture 11">
            <a:extLst>
              <a:ext uri="{FF2B5EF4-FFF2-40B4-BE49-F238E27FC236}">
                <a16:creationId xmlns:a16="http://schemas.microsoft.com/office/drawing/2014/main" id="{B2664FFF-8CD6-477F-8129-D8984C9CBB7C}"/>
              </a:ext>
            </a:extLst>
          </p:cNvPr>
          <p:cNvPicPr>
            <a:picLocks noChangeAspect="1"/>
          </p:cNvPicPr>
          <p:nvPr/>
        </p:nvPicPr>
        <p:blipFill>
          <a:blip r:embed="rId4"/>
          <a:stretch>
            <a:fillRect/>
          </a:stretch>
        </p:blipFill>
        <p:spPr>
          <a:xfrm>
            <a:off x="891209" y="1170582"/>
            <a:ext cx="4774924" cy="3438525"/>
          </a:xfrm>
          <a:prstGeom prst="rect">
            <a:avLst/>
          </a:prstGeom>
        </p:spPr>
      </p:pic>
      <p:pic>
        <p:nvPicPr>
          <p:cNvPr id="14" name="Picture 13">
            <a:extLst>
              <a:ext uri="{FF2B5EF4-FFF2-40B4-BE49-F238E27FC236}">
                <a16:creationId xmlns:a16="http://schemas.microsoft.com/office/drawing/2014/main" id="{BEF32311-0841-43EE-8515-754BB0775DDF}"/>
              </a:ext>
            </a:extLst>
          </p:cNvPr>
          <p:cNvPicPr>
            <a:picLocks noChangeAspect="1"/>
          </p:cNvPicPr>
          <p:nvPr/>
        </p:nvPicPr>
        <p:blipFill>
          <a:blip r:embed="rId5"/>
          <a:stretch>
            <a:fillRect/>
          </a:stretch>
        </p:blipFill>
        <p:spPr>
          <a:xfrm>
            <a:off x="6474515" y="1170582"/>
            <a:ext cx="4988615" cy="3438525"/>
          </a:xfrm>
          <a:prstGeom prst="rect">
            <a:avLst/>
          </a:prstGeom>
        </p:spPr>
      </p:pic>
      <p:pic>
        <p:nvPicPr>
          <p:cNvPr id="16" name="Audio 15">
            <a:hlinkClick r:id="" action="ppaction://media"/>
            <a:extLst>
              <a:ext uri="{FF2B5EF4-FFF2-40B4-BE49-F238E27FC236}">
                <a16:creationId xmlns:a16="http://schemas.microsoft.com/office/drawing/2014/main" id="{45335A26-8C5E-4E0A-AF01-67ADE46EE9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95230687"/>
      </p:ext>
    </p:extLst>
  </p:cSld>
  <p:clrMapOvr>
    <a:masterClrMapping/>
  </p:clrMapOvr>
  <mc:AlternateContent xmlns:mc="http://schemas.openxmlformats.org/markup-compatibility/2006">
    <mc:Choice xmlns:p14="http://schemas.microsoft.com/office/powerpoint/2010/main" Requires="p14">
      <p:transition spd="slow" p14:dur="2000" advTm="60290"/>
    </mc:Choice>
    <mc:Fallback>
      <p:transition spd="slow" advTm="60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960" x="8751888" y="4438650"/>
          <p14:tracePt t="968" x="8751888" y="4411663"/>
          <p14:tracePt t="980" x="8751888" y="4402138"/>
          <p14:tracePt t="984" x="8742363" y="4394200"/>
          <p14:tracePt t="998" x="8742363" y="4384675"/>
          <p14:tracePt t="1243" x="8742363" y="4367213"/>
          <p14:tracePt t="1256" x="8742363" y="4303713"/>
          <p14:tracePt t="1268" x="8759825" y="3919538"/>
          <p14:tracePt t="1276" x="8769350" y="3697288"/>
          <p14:tracePt t="1288" x="8769350" y="3429000"/>
          <p14:tracePt t="1298" x="8769350" y="3160713"/>
          <p14:tracePt t="1314" x="8599488" y="2303463"/>
          <p14:tracePt t="1331" x="8510588" y="2027238"/>
          <p14:tracePt t="1347" x="8340725" y="1670050"/>
          <p14:tracePt t="1364" x="8269288" y="1536700"/>
          <p14:tracePt t="1381" x="8153400" y="1465263"/>
          <p14:tracePt t="1397" x="7902575" y="1384300"/>
          <p14:tracePt t="1414" x="7804150" y="1357313"/>
          <p14:tracePt t="1431" x="7616825" y="1330325"/>
          <p14:tracePt t="1448" x="7394575" y="1312863"/>
          <p14:tracePt t="1465" x="7108825" y="1285875"/>
          <p14:tracePt t="1481" x="6688138" y="1258888"/>
          <p14:tracePt t="1498" x="6242050" y="1258888"/>
          <p14:tracePt t="1515" x="5759450" y="1276350"/>
          <p14:tracePt t="1531" x="5313363" y="1276350"/>
          <p14:tracePt t="1548" x="4929188" y="1214438"/>
          <p14:tracePt t="1564" x="4589463" y="1152525"/>
          <p14:tracePt t="1581" x="4348163" y="1098550"/>
          <p14:tracePt t="1598" x="4098925" y="1081088"/>
          <p14:tracePt t="1614" x="4010025" y="1071563"/>
          <p14:tracePt t="1633" x="3705225" y="1071563"/>
          <p14:tracePt t="1648" x="3679825" y="1071563"/>
          <p14:tracePt t="1664" x="3490913" y="1054100"/>
          <p14:tracePt t="1681" x="3268663" y="1027113"/>
          <p14:tracePt t="1698" x="3116263" y="1017588"/>
          <p14:tracePt t="1714" x="2901950" y="1017588"/>
          <p14:tracePt t="1731" x="2679700" y="1027113"/>
          <p14:tracePt t="1748" x="2411413" y="1044575"/>
          <p14:tracePt t="1764" x="2187575" y="1054100"/>
          <p14:tracePt t="1781" x="1857375" y="1081088"/>
          <p14:tracePt t="1798" x="1571625" y="1108075"/>
          <p14:tracePt t="1814" x="1268413" y="1133475"/>
          <p14:tracePt t="1831" x="1187450" y="1152525"/>
          <p14:tracePt t="1848" x="1036638" y="1196975"/>
          <p14:tracePt t="1864" x="901700" y="1223963"/>
          <p14:tracePt t="1881" x="830263" y="1258888"/>
          <p14:tracePt t="1897" x="776288" y="1303338"/>
          <p14:tracePt t="1914" x="741363" y="1347788"/>
          <p14:tracePt t="1931" x="714375" y="1438275"/>
          <p14:tracePt t="1948" x="696913" y="1571625"/>
          <p14:tracePt t="1964" x="660400" y="1741488"/>
          <p14:tracePt t="1981" x="652463" y="1857375"/>
          <p14:tracePt t="1997" x="652463" y="1990725"/>
          <p14:tracePt t="2014" x="652463" y="2224088"/>
          <p14:tracePt t="2031" x="652463" y="2330450"/>
          <p14:tracePt t="2047" x="652463" y="2670175"/>
          <p14:tracePt t="2064" x="660400" y="2919413"/>
          <p14:tracePt t="2081" x="687388" y="3170238"/>
          <p14:tracePt t="2097" x="714375" y="3394075"/>
          <p14:tracePt t="2114" x="750888" y="3527425"/>
          <p14:tracePt t="2131" x="803275" y="3687763"/>
          <p14:tracePt t="2148" x="857250" y="3786188"/>
          <p14:tracePt t="2164" x="911225" y="3884613"/>
          <p14:tracePt t="2180" x="938213" y="3938588"/>
          <p14:tracePt t="2197" x="990600" y="4017963"/>
          <p14:tracePt t="2214" x="1027113" y="4081463"/>
          <p14:tracePt t="2230" x="1044575" y="4089400"/>
          <p14:tracePt t="2247" x="1125538" y="4170363"/>
          <p14:tracePt t="2264" x="1196975" y="4241800"/>
          <p14:tracePt t="2280" x="1347788" y="4357688"/>
          <p14:tracePt t="2297" x="1544638" y="4483100"/>
          <p14:tracePt t="2314" x="1776413" y="4589463"/>
          <p14:tracePt t="2330" x="1982788" y="4643438"/>
          <p14:tracePt t="2348" x="2384425" y="4724400"/>
          <p14:tracePt t="2364" x="2768600" y="4732338"/>
          <p14:tracePt t="2380" x="3017838" y="4732338"/>
          <p14:tracePt t="2397" x="3394075" y="4759325"/>
          <p14:tracePt t="2414" x="3803650" y="4803775"/>
          <p14:tracePt t="2430" x="3857625" y="4803775"/>
          <p14:tracePt t="2447" x="4197350" y="4830763"/>
          <p14:tracePt t="2464" x="4465638" y="4830763"/>
          <p14:tracePt t="2480" x="4633913" y="4830763"/>
          <p14:tracePt t="2497" x="4776788" y="4830763"/>
          <p14:tracePt t="2513" x="4884738" y="4813300"/>
          <p14:tracePt t="2530" x="4956175" y="4795838"/>
          <p14:tracePt t="2547" x="4983163" y="4786313"/>
          <p14:tracePt t="2564" x="5027613" y="4741863"/>
          <p14:tracePt t="2580" x="5062538" y="4714875"/>
          <p14:tracePt t="2597" x="5143500" y="4643438"/>
          <p14:tracePt t="2613" x="5205413" y="4554538"/>
          <p14:tracePt t="2630" x="5224463" y="4537075"/>
          <p14:tracePt t="2647" x="5313363" y="4429125"/>
          <p14:tracePt t="2663" x="5419725" y="4303713"/>
          <p14:tracePt t="2680" x="5500688" y="4205288"/>
          <p14:tracePt t="2697" x="5581650" y="4062413"/>
          <p14:tracePt t="2713" x="5634038" y="3938588"/>
          <p14:tracePt t="2730" x="5670550" y="3803650"/>
          <p14:tracePt t="2746" x="5688013" y="3705225"/>
          <p14:tracePt t="2764" x="5724525" y="3482975"/>
          <p14:tracePt t="2780" x="5724525" y="3375025"/>
          <p14:tracePt t="2796" x="5732463" y="3214688"/>
          <p14:tracePt t="2813" x="5705475" y="3108325"/>
          <p14:tracePt t="2829" x="5697538" y="3081338"/>
          <p14:tracePt t="2846" x="5653088" y="3000375"/>
          <p14:tracePt t="2863" x="5626100" y="2928938"/>
          <p14:tracePt t="2879" x="5589588" y="2874963"/>
          <p14:tracePt t="2896" x="5537200" y="2830513"/>
          <p14:tracePt t="2913" x="5473700" y="2768600"/>
          <p14:tracePt t="2929" x="5402263" y="2697163"/>
          <p14:tracePt t="2946" x="5313363" y="2616200"/>
          <p14:tracePt t="2962" x="5276850" y="2571750"/>
          <p14:tracePt t="2980" x="5232400" y="2527300"/>
          <p14:tracePt t="2996" x="5160963" y="2482850"/>
          <p14:tracePt t="3013" x="5089525" y="2446338"/>
          <p14:tracePt t="3030" x="5062538" y="2419350"/>
          <p14:tracePt t="3046" x="4983163" y="2384425"/>
          <p14:tracePt t="3063" x="4875213" y="2322513"/>
          <p14:tracePt t="3080" x="4768850" y="2259013"/>
          <p14:tracePt t="3096" x="4687888" y="2214563"/>
          <p14:tracePt t="3113" x="4589463" y="2179638"/>
          <p14:tracePt t="3130" x="4473575" y="2133600"/>
          <p14:tracePt t="3146" x="4357688" y="2089150"/>
          <p14:tracePt t="3163" x="4286250" y="2071688"/>
          <p14:tracePt t="3180" x="4187825" y="2054225"/>
          <p14:tracePt t="3196" x="4133850" y="2044700"/>
          <p14:tracePt t="3213" x="4062413" y="2044700"/>
          <p14:tracePt t="3230" x="4044950" y="2044700"/>
          <p14:tracePt t="3246" x="4017963" y="2036763"/>
          <p14:tracePt t="3263" x="3983038" y="2036763"/>
          <p14:tracePt t="3279" x="3929063" y="2027238"/>
          <p14:tracePt t="3296" x="3848100" y="2017713"/>
          <p14:tracePt t="3313" x="3786188" y="2009775"/>
          <p14:tracePt t="3329" x="3724275" y="1990725"/>
          <p14:tracePt t="3346" x="3697288" y="1973263"/>
          <p14:tracePt t="3363" x="3679825" y="1973263"/>
          <p14:tracePt t="3380" x="3652838" y="1955800"/>
          <p14:tracePt t="3396" x="3625850" y="1938338"/>
          <p14:tracePt t="3413" x="3581400" y="1911350"/>
          <p14:tracePt t="3429" x="3562350" y="1901825"/>
          <p14:tracePt t="3446" x="3509963" y="1866900"/>
          <p14:tracePt t="3463" x="3455988" y="1822450"/>
          <p14:tracePt t="3479" x="3375025" y="1751013"/>
          <p14:tracePt t="3496" x="3268663" y="1670050"/>
          <p14:tracePt t="3513" x="3179763" y="1608138"/>
          <p14:tracePt t="3529" x="3116263" y="1571625"/>
          <p14:tracePt t="3546" x="3062288" y="1536700"/>
          <p14:tracePt t="3562" x="3036888" y="1517650"/>
          <p14:tracePt t="3580" x="2982913" y="1490663"/>
          <p14:tracePt t="3596" x="2938463" y="1465263"/>
          <p14:tracePt t="3612" x="2901950" y="1446213"/>
          <p14:tracePt t="3629" x="2867025" y="1428750"/>
          <p14:tracePt t="3646" x="2847975" y="1419225"/>
          <p14:tracePt t="3662" x="2822575" y="1411288"/>
          <p14:tracePt t="3679" x="2813050" y="1411288"/>
          <p14:tracePt t="3695" x="2786063" y="1401763"/>
          <p14:tracePt t="3712" x="2751138" y="1384300"/>
          <p14:tracePt t="3729" x="2714625" y="1384300"/>
          <p14:tracePt t="3746" x="2660650" y="1374775"/>
          <p14:tracePt t="3762" x="2633663" y="1374775"/>
          <p14:tracePt t="3779" x="2598738" y="1374775"/>
          <p14:tracePt t="3795" x="2544763" y="1374775"/>
          <p14:tracePt t="3812" x="2509838" y="1374775"/>
          <p14:tracePt t="3829" x="2473325" y="1374775"/>
          <p14:tracePt t="3845" x="2455863" y="1374775"/>
          <p14:tracePt t="3890" x="2446338" y="1374775"/>
          <p14:tracePt t="3906" x="2428875" y="1374775"/>
          <p14:tracePt t="3912" x="2411413" y="1374775"/>
          <p14:tracePt t="3929" x="2357438" y="1393825"/>
          <p14:tracePt t="3945" x="2251075" y="1428750"/>
          <p14:tracePt t="3962" x="2179638" y="1465263"/>
          <p14:tracePt t="3979" x="2044700" y="1509713"/>
          <p14:tracePt t="3995" x="1938338" y="1554163"/>
          <p14:tracePt t="4012" x="1866900" y="1589088"/>
          <p14:tracePt t="4029" x="1839913" y="1608138"/>
          <p14:tracePt t="4045" x="1822450" y="1616075"/>
          <p14:tracePt t="4062" x="1758950" y="1652588"/>
          <p14:tracePt t="4079" x="1724025" y="1679575"/>
          <p14:tracePt t="4095" x="1714500" y="1687513"/>
          <p14:tracePt t="4474" x="1714500" y="1714500"/>
          <p14:tracePt t="4478" x="1714500" y="1731963"/>
          <p14:tracePt t="4495" x="1714500" y="1847850"/>
          <p14:tracePt t="4511" x="1704975" y="1982788"/>
          <p14:tracePt t="4528" x="1704975" y="2179638"/>
          <p14:tracePt t="4545" x="1704975" y="2322513"/>
          <p14:tracePt t="4561" x="1704975" y="2419350"/>
          <p14:tracePt t="4578" x="1704975" y="2562225"/>
          <p14:tracePt t="4595" x="1704975" y="2670175"/>
          <p14:tracePt t="4612" x="1704975" y="2803525"/>
          <p14:tracePt t="4628" x="1704975" y="2901950"/>
          <p14:tracePt t="4645" x="1704975" y="2919413"/>
          <p14:tracePt t="4661" x="1704975" y="2955925"/>
          <p14:tracePt t="4678" x="1704975" y="3009900"/>
          <p14:tracePt t="4695" x="1704975" y="3044825"/>
          <p14:tracePt t="4711" x="1704975" y="3089275"/>
          <p14:tracePt t="4728" x="1704975" y="3133725"/>
          <p14:tracePt t="4745" x="1704975" y="3197225"/>
          <p14:tracePt t="4761" x="1704975" y="3259138"/>
          <p14:tracePt t="4777" x="1704975" y="3303588"/>
          <p14:tracePt t="4794" x="1714500" y="3357563"/>
          <p14:tracePt t="4811" x="1724025" y="3394075"/>
          <p14:tracePt t="4827" x="1724025" y="3419475"/>
          <p14:tracePt t="4845" x="1724025" y="3429000"/>
          <p14:tracePt t="4861" x="1724025" y="3446463"/>
          <p14:tracePt t="4878" x="1724025" y="3465513"/>
          <p14:tracePt t="4894" x="1731963" y="3509963"/>
          <p14:tracePt t="4911" x="1741488" y="3544888"/>
          <p14:tracePt t="4928" x="1741488" y="3598863"/>
          <p14:tracePt t="4944" x="1751013" y="3652838"/>
          <p14:tracePt t="4961" x="1768475" y="3751263"/>
          <p14:tracePt t="4978" x="1776413" y="3795713"/>
          <p14:tracePt t="4994" x="1785938" y="3875088"/>
          <p14:tracePt t="5011" x="1795463" y="3911600"/>
          <p14:tracePt t="5028" x="1795463" y="3919538"/>
          <p14:tracePt t="5197" x="1803400" y="3919538"/>
          <p14:tracePt t="5221" x="1803400" y="3929063"/>
          <p14:tracePt t="5233" x="1812925" y="3929063"/>
          <p14:tracePt t="5245" x="1839913" y="3929063"/>
          <p14:tracePt t="5253" x="1847850" y="3929063"/>
          <p14:tracePt t="5265" x="1901825" y="3938588"/>
          <p14:tracePt t="5277" x="1911350" y="3938588"/>
          <p14:tracePt t="5294" x="2027238" y="3956050"/>
          <p14:tracePt t="5311" x="2170113" y="3990975"/>
          <p14:tracePt t="5327" x="2259013" y="4010025"/>
          <p14:tracePt t="5344" x="2357438" y="4027488"/>
          <p14:tracePt t="5360" x="2428875" y="4044950"/>
          <p14:tracePt t="5377" x="2438400" y="4044950"/>
          <p14:tracePt t="5394" x="2446338" y="4044950"/>
          <p14:tracePt t="5537" x="2455863" y="4044950"/>
          <p14:tracePt t="5557" x="2473325" y="4027488"/>
          <p14:tracePt t="5569" x="2482850" y="4027488"/>
          <p14:tracePt t="5577" x="2490788" y="4027488"/>
          <p14:tracePt t="5594" x="2509838" y="4010025"/>
          <p14:tracePt t="5610" x="2517775" y="4000500"/>
          <p14:tracePt t="5629" x="2536825" y="3983038"/>
          <p14:tracePt t="5646" x="2554288" y="3965575"/>
          <p14:tracePt t="5660" x="2554288" y="3956050"/>
          <p14:tracePt t="5677" x="2571750" y="3929063"/>
          <p14:tracePt t="5694" x="2581275" y="3911600"/>
          <p14:tracePt t="5710" x="2589213" y="3884613"/>
          <p14:tracePt t="5727" x="2598738" y="3848100"/>
          <p14:tracePt t="5744" x="2598738" y="3813175"/>
          <p14:tracePt t="5760" x="2608263" y="3803650"/>
          <p14:tracePt t="5777" x="2608263" y="3795713"/>
          <p14:tracePt t="5794" x="2608263" y="3776663"/>
          <p14:tracePt t="5810" x="2608263" y="3759200"/>
          <p14:tracePt t="5827" x="2608263" y="3751263"/>
          <p14:tracePt t="5844" x="2598738" y="3741738"/>
          <p14:tracePt t="5894" x="2589213" y="3741738"/>
          <p14:tracePt t="5901" x="2581275" y="3741738"/>
          <p14:tracePt t="5917" x="2562225" y="3759200"/>
          <p14:tracePt t="5927" x="2554288" y="3776663"/>
          <p14:tracePt t="5943" x="2517775" y="3822700"/>
          <p14:tracePt t="5960" x="2509838" y="3857625"/>
          <p14:tracePt t="5977" x="2500313" y="3894138"/>
          <p14:tracePt t="5993" x="2500313" y="3911600"/>
          <p14:tracePt t="6010" x="2482850" y="3946525"/>
          <p14:tracePt t="6027" x="2482850" y="3956050"/>
          <p14:tracePt t="6043" x="2482850" y="3965575"/>
          <p14:tracePt t="6181" x="2482850" y="3956050"/>
          <p14:tracePt t="6193" x="2482850" y="3946525"/>
          <p14:tracePt t="6209" x="2482850" y="3938588"/>
          <p14:tracePt t="6229" x="2490788" y="3929063"/>
          <p14:tracePt t="6233" x="2490788" y="3919538"/>
          <p14:tracePt t="6245" x="2490788" y="3911600"/>
          <p14:tracePt t="6265" x="2490788" y="3894138"/>
          <p14:tracePt t="6276" x="2500313" y="3884613"/>
          <p14:tracePt t="6293" x="2500313" y="3867150"/>
          <p14:tracePt t="6310" x="2500313" y="3857625"/>
          <p14:tracePt t="6326" x="2500313" y="3840163"/>
          <p14:tracePt t="6343" x="2500313" y="3822700"/>
          <p14:tracePt t="6360" x="2500313" y="3803650"/>
          <p14:tracePt t="6376" x="2500313" y="3795713"/>
          <p14:tracePt t="6525" x="2500313" y="3803650"/>
          <p14:tracePt t="6537" x="2500313" y="3822700"/>
          <p14:tracePt t="6543" x="2500313" y="3840163"/>
          <p14:tracePt t="6560" x="2500313" y="3884613"/>
          <p14:tracePt t="6576" x="2500313" y="3894138"/>
          <p14:tracePt t="6593" x="2500313" y="3919538"/>
          <p14:tracePt t="6609" x="2500313" y="3946525"/>
          <p14:tracePt t="6612" x="2500313" y="3965575"/>
          <p14:tracePt t="6626" x="2500313" y="3983038"/>
          <p14:tracePt t="6660" x="2500313" y="4010025"/>
          <p14:tracePt t="6885" x="2500313" y="4000500"/>
          <p14:tracePt t="6901" x="2500313" y="3990975"/>
          <p14:tracePt t="6974" x="2500313" y="3983038"/>
          <p14:tracePt t="7177" x="2500313" y="3990975"/>
          <p14:tracePt t="7190" x="2500313" y="4000500"/>
          <p14:tracePt t="7201" x="2500313" y="4017963"/>
          <p14:tracePt t="7225" x="2490788" y="4027488"/>
          <p14:tracePt t="7233" x="2490788" y="4037013"/>
          <p14:tracePt t="7249" x="2490788" y="4044950"/>
          <p14:tracePt t="7261" x="2482850" y="4054475"/>
          <p14:tracePt t="7281" x="2473325" y="4062413"/>
          <p14:tracePt t="7297" x="2473325" y="4071938"/>
          <p14:tracePt t="7309" x="2465388" y="4071938"/>
          <p14:tracePt t="7325" x="2465388" y="4089400"/>
          <p14:tracePt t="7342" x="2455863" y="4089400"/>
          <p14:tracePt t="7359" x="2455863" y="4098925"/>
          <p14:tracePt t="7375" x="2446338" y="4098925"/>
          <p14:tracePt t="7392" x="2438400" y="4098925"/>
          <p14:tracePt t="7409" x="2438400" y="4108450"/>
          <p14:tracePt t="7649" x="2428875" y="4108450"/>
          <p14:tracePt t="8217" x="2419350" y="4108450"/>
          <p14:tracePt t="8238" x="2411413" y="4108450"/>
          <p14:tracePt t="8242" x="2401888" y="4108450"/>
          <p14:tracePt t="8261" x="2393950" y="4108450"/>
          <p14:tracePt t="8277" x="2384425" y="4108450"/>
          <p14:tracePt t="8305" x="2374900" y="4098925"/>
          <p14:tracePt t="8317" x="2366963" y="4098925"/>
          <p14:tracePt t="8329" x="2366963" y="4089400"/>
          <p14:tracePt t="8341" x="2366963" y="4081463"/>
          <p14:tracePt t="8358" x="2366963" y="4062413"/>
          <p14:tracePt t="8374" x="2366963" y="4044950"/>
          <p14:tracePt t="8392" x="2366963" y="4000500"/>
          <p14:tracePt t="8408" x="2384425" y="3973513"/>
          <p14:tracePt t="8424" x="2401888" y="3929063"/>
          <p14:tracePt t="8441" x="2428875" y="3884613"/>
          <p14:tracePt t="8458" x="2438400" y="3867150"/>
          <p14:tracePt t="8474" x="2455863" y="3830638"/>
          <p14:tracePt t="8490" x="2465388" y="3786188"/>
          <p14:tracePt t="8507" x="2465388" y="3751263"/>
          <p14:tracePt t="8524" x="2465388" y="3714750"/>
          <p14:tracePt t="8540" x="2465388" y="3679825"/>
          <p14:tracePt t="8557" x="2455863" y="3652838"/>
          <p14:tracePt t="8574" x="2446338" y="3625850"/>
          <p14:tracePt t="8591" x="2419350" y="3581400"/>
          <p14:tracePt t="8607" x="2384425" y="3544888"/>
          <p14:tracePt t="8624" x="2357438" y="3517900"/>
          <p14:tracePt t="8641" x="2347913" y="3509963"/>
          <p14:tracePt t="8657" x="2339975" y="3509963"/>
          <p14:tracePt t="8674" x="2322513" y="3490913"/>
          <p14:tracePt t="8691" x="2312988" y="3482975"/>
          <p14:tracePt t="8707" x="2295525" y="3465513"/>
          <p14:tracePt t="8724" x="2286000" y="3465513"/>
          <p14:tracePt t="8866" x="2276475" y="3465513"/>
          <p14:tracePt t="8897" x="2268538" y="3465513"/>
          <p14:tracePt t="8901" x="2268538" y="3473450"/>
          <p14:tracePt t="8913" x="2259013" y="3482975"/>
          <p14:tracePt t="8924" x="2251075" y="3482975"/>
          <p14:tracePt t="8940" x="2232025" y="3509963"/>
          <p14:tracePt t="8957" x="2224088" y="3527425"/>
          <p14:tracePt t="8974" x="2214563" y="3544888"/>
          <p14:tracePt t="8990" x="2205038" y="3554413"/>
          <p14:tracePt t="9007" x="2187575" y="3589338"/>
          <p14:tracePt t="9024" x="2160588" y="3643313"/>
          <p14:tracePt t="9040" x="2152650" y="3670300"/>
          <p14:tracePt t="9057" x="2152650" y="3687763"/>
          <p14:tracePt t="9074" x="2125663" y="3751263"/>
          <p14:tracePt t="9090" x="2116138" y="3813175"/>
          <p14:tracePt t="9107" x="2108200" y="3857625"/>
          <p14:tracePt t="9124" x="2098675" y="3894138"/>
          <p14:tracePt t="9140" x="2098675" y="3946525"/>
          <p14:tracePt t="9157" x="2098675" y="3983038"/>
          <p14:tracePt t="9174" x="2108200" y="4044950"/>
          <p14:tracePt t="9190" x="2125663" y="4081463"/>
          <p14:tracePt t="9207" x="2152650" y="4133850"/>
          <p14:tracePt t="9224" x="2187575" y="4197350"/>
          <p14:tracePt t="9240" x="2224088" y="4232275"/>
          <p14:tracePt t="9257" x="2232025" y="4241800"/>
          <p14:tracePt t="9274" x="2268538" y="4276725"/>
          <p14:tracePt t="9290" x="2322513" y="4313238"/>
          <p14:tracePt t="9307" x="2339975" y="4322763"/>
          <p14:tracePt t="9324" x="2374900" y="4330700"/>
          <p14:tracePt t="9340" x="2384425" y="4330700"/>
          <p14:tracePt t="9357" x="2411413" y="4340225"/>
          <p14:tracePt t="9373" x="2438400" y="4340225"/>
          <p14:tracePt t="9390" x="2465388" y="4340225"/>
          <p14:tracePt t="9407" x="2509838" y="4340225"/>
          <p14:tracePt t="9423" x="2554288" y="4340225"/>
          <p14:tracePt t="9440" x="2608263" y="4322763"/>
          <p14:tracePt t="9457" x="2616200" y="4322763"/>
          <p14:tracePt t="9473" x="2643188" y="4303713"/>
          <p14:tracePt t="9490" x="2670175" y="4276725"/>
          <p14:tracePt t="9507" x="2687638" y="4251325"/>
          <p14:tracePt t="9523" x="2705100" y="4214813"/>
          <p14:tracePt t="9540" x="2705100" y="4187825"/>
          <p14:tracePt t="9556" x="2714625" y="4152900"/>
          <p14:tracePt t="9573" x="2714625" y="4125913"/>
          <p14:tracePt t="9590" x="2714625" y="4098925"/>
          <p14:tracePt t="9606" x="2714625" y="4081463"/>
          <p14:tracePt t="9623" x="2714625" y="4071938"/>
          <p14:tracePt t="9661" x="2714625" y="4062413"/>
          <p14:tracePt t="9673" x="2705100" y="4062413"/>
          <p14:tracePt t="9697" x="2705100" y="4054475"/>
          <p14:tracePt t="9713" x="2697163" y="4054475"/>
          <p14:tracePt t="9757" x="2697163" y="4044950"/>
          <p14:tracePt t="9769" x="2687638" y="4044950"/>
          <p14:tracePt t="9785" x="2679700" y="4044950"/>
          <p14:tracePt t="9818" x="2679700" y="4037013"/>
          <p14:tracePt t="9877" x="2679700" y="4027488"/>
          <p14:tracePt t="10022" x="2670175" y="4027488"/>
          <p14:tracePt t="10053" x="2670175" y="4017963"/>
          <p14:tracePt t="10481" x="2660650" y="4017963"/>
          <p14:tracePt t="10493" x="2660650" y="4010025"/>
          <p14:tracePt t="10501" x="2652713" y="4010025"/>
          <p14:tracePt t="10513" x="2643188" y="4010025"/>
          <p14:tracePt t="10522" x="2633663" y="4000500"/>
          <p14:tracePt t="10539" x="2616200" y="3990975"/>
          <p14:tracePt t="10555" x="2608263" y="3983038"/>
          <p14:tracePt t="10572" x="2589213" y="3965575"/>
          <p14:tracePt t="10589" x="2581275" y="3965575"/>
          <p14:tracePt t="10605" x="2571750" y="3956050"/>
          <p14:tracePt t="10681" x="2562225" y="3956050"/>
          <p14:tracePt t="10693" x="2562225" y="3946525"/>
          <p14:tracePt t="10793" x="2554288" y="3938588"/>
          <p14:tracePt t="10806" x="2544763" y="3938588"/>
          <p14:tracePt t="10821" x="2536825" y="3929063"/>
          <p14:tracePt t="10841" x="2527300" y="3929063"/>
          <p14:tracePt t="10853" x="2527300" y="3919538"/>
          <p14:tracePt t="10906" x="2517775" y="3919538"/>
          <p14:tracePt t="10917" x="2509838" y="3919538"/>
          <p14:tracePt t="10929" x="2500313" y="3919538"/>
          <p14:tracePt t="10949" x="2482850" y="3919538"/>
          <p14:tracePt t="10955" x="2473325" y="3919538"/>
          <p14:tracePt t="10972" x="2465388" y="3911600"/>
          <p14:tracePt t="10988" x="2455863" y="3911600"/>
          <p14:tracePt t="11005" x="2455863" y="3902075"/>
          <p14:tracePt t="11261" x="2446338" y="3902075"/>
          <p14:tracePt t="11281" x="2428875" y="3911600"/>
          <p14:tracePt t="11293" x="2411413" y="3919538"/>
          <p14:tracePt t="11313" x="2384425" y="3938588"/>
          <p14:tracePt t="11329" x="2366963" y="3946525"/>
          <p14:tracePt t="11337" x="2347913" y="3956050"/>
          <p14:tracePt t="11349" x="2330450" y="3965575"/>
          <p14:tracePt t="11355" x="2322513" y="3973513"/>
          <p14:tracePt t="11372" x="2286000" y="3983038"/>
          <p14:tracePt t="11388" x="2259013" y="4000500"/>
          <p14:tracePt t="11405" x="2241550" y="4000500"/>
          <p14:tracePt t="11421" x="2205038" y="4010025"/>
          <p14:tracePt t="11437" x="2179638" y="4017963"/>
          <p14:tracePt t="11454" x="2170113" y="4017963"/>
          <p14:tracePt t="11472" x="2143125" y="4017963"/>
          <p14:tracePt t="11504" x="2116138" y="4027488"/>
          <p14:tracePt t="11521" x="2098675" y="4027488"/>
          <p14:tracePt t="11538" x="2089150" y="4027488"/>
          <p14:tracePt t="11554" x="2081213" y="4027488"/>
          <p14:tracePt t="11572" x="2062163" y="4027488"/>
          <p14:tracePt t="11588" x="2054225" y="4037013"/>
          <p14:tracePt t="11604" x="2036763" y="4037013"/>
          <p14:tracePt t="11621" x="2027238" y="4044950"/>
          <p14:tracePt t="11646" x="2027238" y="4054475"/>
          <p14:tracePt t="11657" x="2009775" y="4062413"/>
          <p14:tracePt t="11672" x="2009775" y="4081463"/>
          <p14:tracePt t="11688" x="2009775" y="4089400"/>
          <p14:tracePt t="11704" x="2009775" y="4116388"/>
          <p14:tracePt t="11721" x="2009775" y="4133850"/>
          <p14:tracePt t="11738" x="2009775" y="4143375"/>
          <p14:tracePt t="11754" x="2009775" y="4152900"/>
          <p14:tracePt t="11813" x="2017713" y="4152900"/>
          <p14:tracePt t="11825" x="2036763" y="4152900"/>
          <p14:tracePt t="11837" x="2044700" y="4152900"/>
          <p14:tracePt t="11845" x="2062163" y="4143375"/>
          <p14:tracePt t="11857" x="2081213" y="4133850"/>
          <p14:tracePt t="11871" x="2081213" y="4125913"/>
          <p14:tracePt t="11888" x="2108200" y="4108450"/>
          <p14:tracePt t="11904" x="2125663" y="4089400"/>
          <p14:tracePt t="11921" x="2143125" y="4081463"/>
          <p14:tracePt t="11954" x="2152650" y="4062413"/>
          <p14:tracePt t="11971" x="2160588" y="4062413"/>
          <p14:tracePt t="11988" x="2179638" y="4054475"/>
          <p14:tracePt t="12004" x="2179638" y="4044950"/>
          <p14:tracePt t="12021" x="2187575" y="4044950"/>
          <p14:tracePt t="12037" x="2197100" y="4037013"/>
          <p14:tracePt t="12071" x="2214563" y="4017963"/>
          <p14:tracePt t="12087" x="2224088" y="4000500"/>
          <p14:tracePt t="12104" x="2224088" y="3965575"/>
          <p14:tracePt t="12108" x="2232025" y="3946525"/>
          <p14:tracePt t="12121" x="2232025" y="3929063"/>
          <p14:tracePt t="12137" x="2232025" y="3884613"/>
          <p14:tracePt t="12153" x="2241550" y="3786188"/>
          <p14:tracePt t="12170" x="2241550" y="3660775"/>
          <p14:tracePt t="12187" x="2241550" y="3500438"/>
          <p14:tracePt t="12203" x="2241550" y="3394075"/>
          <p14:tracePt t="12222" x="2232025" y="3251200"/>
          <p14:tracePt t="12237" x="2205038" y="3116263"/>
          <p14:tracePt t="12254" x="2187575" y="3036888"/>
          <p14:tracePt t="12271" x="2143125" y="2857500"/>
          <p14:tracePt t="12287" x="2108200" y="2741613"/>
          <p14:tracePt t="12304" x="2071688" y="2633663"/>
          <p14:tracePt t="12320" x="2062163" y="2562225"/>
          <p14:tracePt t="12337" x="2054225" y="2500313"/>
          <p14:tracePt t="12354" x="2054225" y="2446338"/>
          <p14:tracePt t="12370" x="2044700" y="2374900"/>
          <p14:tracePt t="12388" x="2044700" y="2276475"/>
          <p14:tracePt t="12404" x="2027238" y="2187575"/>
          <p14:tracePt t="12420" x="2017713" y="2133600"/>
          <p14:tracePt t="12437" x="2009775" y="2062163"/>
          <p14:tracePt t="12454" x="2009775" y="2036763"/>
          <p14:tracePt t="12470" x="2009775" y="1938338"/>
          <p14:tracePt t="12487" x="2009775" y="1839913"/>
          <p14:tracePt t="12504" x="2009775" y="1758950"/>
          <p14:tracePt t="12520" x="2009775" y="1660525"/>
          <p14:tracePt t="12537" x="2017713" y="1608138"/>
          <p14:tracePt t="12554" x="2027238" y="1581150"/>
          <p14:tracePt t="12570" x="2044700" y="1554163"/>
          <p14:tracePt t="12588" x="2062163" y="1517650"/>
          <p14:tracePt t="12604" x="2089150" y="1482725"/>
          <p14:tracePt t="12620" x="2098675" y="1465263"/>
          <p14:tracePt t="12637" x="2125663" y="1438275"/>
          <p14:tracePt t="12653" x="2125663" y="1428750"/>
          <p14:tracePt t="12670" x="2143125" y="1419225"/>
          <p14:tracePt t="12687" x="2152650" y="1411288"/>
          <p14:tracePt t="12703" x="2170113" y="1401763"/>
          <p14:tracePt t="12720" x="2187575" y="1384300"/>
          <p14:tracePt t="12737" x="2197100" y="1374775"/>
          <p14:tracePt t="12753" x="2214563" y="1366838"/>
          <p14:tracePt t="12770" x="2224088" y="1357313"/>
          <p14:tracePt t="12786" x="2224088" y="1347788"/>
          <p14:tracePt t="12803" x="2232025" y="1347788"/>
          <p14:tracePt t="12894" x="2241550" y="1347788"/>
          <p14:tracePt t="12909" x="2259013" y="1374775"/>
          <p14:tracePt t="12917" x="2259013" y="1384300"/>
          <p14:tracePt t="12929" x="2259013" y="1465263"/>
          <p14:tracePt t="12936" x="2259013" y="1509713"/>
          <p14:tracePt t="12953" x="2259013" y="1697038"/>
          <p14:tracePt t="12970" x="2259013" y="1884363"/>
          <p14:tracePt t="12986" x="2259013" y="2205038"/>
          <p14:tracePt t="13004" x="2241550" y="2724150"/>
          <p14:tracePt t="13020" x="2241550" y="2990850"/>
          <p14:tracePt t="13036" x="2241550" y="3232150"/>
          <p14:tracePt t="13053" x="2241550" y="3357563"/>
          <p14:tracePt t="13070" x="2241550" y="3367088"/>
          <p14:tracePt t="13086" x="2241550" y="3402013"/>
          <p14:tracePt t="13103" x="2241550" y="3419475"/>
          <p14:tracePt t="13120" x="2241550" y="3438525"/>
          <p14:tracePt t="13136" x="2241550" y="3473450"/>
          <p14:tracePt t="13153" x="2241550" y="3517900"/>
          <p14:tracePt t="13170" x="2232025" y="3598863"/>
          <p14:tracePt t="13186" x="2232025" y="3652838"/>
          <p14:tracePt t="13203" x="2224088" y="3724275"/>
          <p14:tracePt t="13220" x="2224088" y="3776663"/>
          <p14:tracePt t="13236" x="2224088" y="3813175"/>
          <p14:tracePt t="13253" x="2224088" y="3830638"/>
          <p14:tracePt t="13270" x="2224088" y="3840163"/>
          <p14:tracePt t="13321" x="2224088" y="3830638"/>
          <p14:tracePt t="13325" x="2232025" y="3803650"/>
          <p14:tracePt t="13336" x="2232025" y="3786188"/>
          <p14:tracePt t="13353" x="2268538" y="3598863"/>
          <p14:tracePt t="13369" x="2286000" y="3268663"/>
          <p14:tracePt t="13386" x="2303463" y="2955925"/>
          <p14:tracePt t="13403" x="2303463" y="2438400"/>
          <p14:tracePt t="13419" x="2295525" y="2143125"/>
          <p14:tracePt t="13436" x="2276475" y="1919288"/>
          <p14:tracePt t="13452" x="2268538" y="1785938"/>
          <p14:tracePt t="13469" x="2268538" y="1768475"/>
          <p14:tracePt t="13485" x="2268538" y="1679575"/>
          <p14:tracePt t="13502" x="2286000" y="1625600"/>
          <p14:tracePt t="13519" x="2295525" y="1598613"/>
          <p14:tracePt t="13721" x="2303463" y="1598613"/>
          <p14:tracePt t="13725" x="2303463" y="1589088"/>
          <p14:tracePt t="13736" x="2303463" y="1581150"/>
          <p14:tracePt t="13933" x="2303463" y="1589088"/>
          <p14:tracePt t="14085" x="2312988" y="1589088"/>
          <p14:tracePt t="14097" x="2312988" y="1598613"/>
          <p14:tracePt t="14109" x="2322513" y="1598613"/>
          <p14:tracePt t="14119" x="2339975" y="1625600"/>
          <p14:tracePt t="14135" x="2411413" y="1704975"/>
          <p14:tracePt t="14152" x="2679700" y="2044700"/>
          <p14:tracePt t="14169" x="2938463" y="2357438"/>
          <p14:tracePt t="14185" x="3143250" y="2581275"/>
          <p14:tracePt t="14202" x="3268663" y="2705100"/>
          <p14:tracePt t="14219" x="3517900" y="2946400"/>
          <p14:tracePt t="14235" x="3652838" y="3089275"/>
          <p14:tracePt t="14252" x="3795713" y="3232150"/>
          <p14:tracePt t="14268" x="3840163" y="3276600"/>
          <p14:tracePt t="14285" x="3911600" y="3340100"/>
          <p14:tracePt t="14302" x="3956050" y="3375025"/>
          <p14:tracePt t="14318" x="4010025" y="3411538"/>
          <p14:tracePt t="14335" x="4089400" y="3446463"/>
          <p14:tracePt t="14352" x="4152900" y="3473450"/>
          <p14:tracePt t="14368" x="4241800" y="3517900"/>
          <p14:tracePt t="14385" x="4357688" y="3562350"/>
          <p14:tracePt t="14402" x="4419600" y="3589338"/>
          <p14:tracePt t="14418" x="4545013" y="3633788"/>
          <p14:tracePt t="14435" x="4633913" y="3643313"/>
          <p14:tracePt t="14452" x="4751388" y="3652838"/>
          <p14:tracePt t="14468" x="4830763" y="3660775"/>
          <p14:tracePt t="14502" x="4867275" y="3670300"/>
          <p14:tracePt t="14518" x="4902200" y="3679825"/>
          <p14:tracePt t="14535" x="4929188" y="3679825"/>
          <p14:tracePt t="14551" x="4956175" y="3697288"/>
          <p14:tracePt t="14568" x="4991100" y="3697288"/>
          <p14:tracePt t="14585" x="5027613" y="3697288"/>
          <p14:tracePt t="14602" x="5037138" y="3697288"/>
          <p14:tracePt t="14619" x="5054600" y="3697288"/>
          <p14:tracePt t="14635" x="5062538" y="3687763"/>
          <p14:tracePt t="14651" x="5062538" y="3679825"/>
          <p14:tracePt t="14678" x="5062538" y="3670300"/>
          <p14:tracePt t="14705" x="5062538" y="3660775"/>
          <p14:tracePt t="14745" x="5062538" y="3652838"/>
          <p14:tracePt t="14749" x="5054600" y="3643313"/>
          <p14:tracePt t="14761" x="5037138" y="3643313"/>
          <p14:tracePt t="14769" x="5037138" y="3633788"/>
          <p14:tracePt t="14785" x="4983163" y="3616325"/>
          <p14:tracePt t="14801" x="4946650" y="3598863"/>
          <p14:tracePt t="14818" x="4857750" y="3581400"/>
          <p14:tracePt t="14835" x="4759325" y="3562350"/>
          <p14:tracePt t="14851" x="4751388" y="3562350"/>
          <p14:tracePt t="14868" x="4572000" y="3562350"/>
          <p14:tracePt t="14885" x="4537075" y="3562350"/>
          <p14:tracePt t="14902" x="4465638" y="3562350"/>
          <p14:tracePt t="14918" x="4384675" y="3562350"/>
          <p14:tracePt t="14935" x="4286250" y="3581400"/>
          <p14:tracePt t="14951" x="4187825" y="3598863"/>
          <p14:tracePt t="14968" x="4116388" y="3598863"/>
          <p14:tracePt t="14985" x="4037013" y="3598863"/>
          <p14:tracePt t="15001" x="3990975" y="3598863"/>
          <p14:tracePt t="15018" x="3938588" y="3598863"/>
          <p14:tracePt t="15035" x="3884613" y="3608388"/>
          <p14:tracePt t="15052" x="3822700" y="3608388"/>
          <p14:tracePt t="15068" x="3776663" y="3616325"/>
          <p14:tracePt t="15085" x="3751263" y="3616325"/>
          <p14:tracePt t="15101" x="3679825" y="3633788"/>
          <p14:tracePt t="15105" x="3643313" y="3643313"/>
          <p14:tracePt t="15118" x="3633788" y="3643313"/>
          <p14:tracePt t="15134" x="3598863" y="3652838"/>
          <p14:tracePt t="15151" x="3554413" y="3660775"/>
          <p14:tracePt t="15168" x="3536950" y="3670300"/>
          <p14:tracePt t="15184" x="3509963" y="3679825"/>
          <p14:tracePt t="15201" x="3490913" y="3687763"/>
          <p14:tracePt t="15219" x="3465513" y="3697288"/>
          <p14:tracePt t="15234" x="3446463" y="3705225"/>
          <p14:tracePt t="15252" x="3429000" y="3724275"/>
          <p14:tracePt t="15268" x="3419475" y="3741738"/>
          <p14:tracePt t="15284" x="3411538" y="3751263"/>
          <p14:tracePt t="15301" x="3402013" y="3768725"/>
          <p14:tracePt t="15318" x="3394075" y="3786188"/>
          <p14:tracePt t="15334" x="3384550" y="3813175"/>
          <p14:tracePt t="15351" x="3384550" y="3840163"/>
          <p14:tracePt t="15367" x="3384550" y="3857625"/>
          <p14:tracePt t="15384" x="3384550" y="3875088"/>
          <p14:tracePt t="15401" x="3384550" y="3894138"/>
          <p14:tracePt t="15417" x="3384550" y="3902075"/>
          <p14:tracePt t="15434" x="3384550" y="3919538"/>
          <p14:tracePt t="15452" x="3384550" y="3956050"/>
          <p14:tracePt t="15468" x="3384550" y="3973513"/>
          <p14:tracePt t="15484" x="3384550" y="3983038"/>
          <p14:tracePt t="15501" x="3384550" y="4000500"/>
          <p14:tracePt t="15517" x="3394075" y="4017963"/>
          <p14:tracePt t="15534" x="3394075" y="4037013"/>
          <p14:tracePt t="15551" x="3411538" y="4054475"/>
          <p14:tracePt t="15567" x="3438525" y="4081463"/>
          <p14:tracePt t="15584" x="3455988" y="4089400"/>
          <p14:tracePt t="15600" x="3490913" y="4098925"/>
          <p14:tracePt t="15617" x="3517900" y="4108450"/>
          <p14:tracePt t="15634" x="3571875" y="4125913"/>
          <p14:tracePt t="15650" x="3625850" y="4143375"/>
          <p14:tracePt t="15668" x="3697288" y="4160838"/>
          <p14:tracePt t="15684" x="3705225" y="4160838"/>
          <p14:tracePt t="15700" x="3768725" y="4170363"/>
          <p14:tracePt t="15717" x="3830638" y="4179888"/>
          <p14:tracePt t="15734" x="3857625" y="4187825"/>
          <p14:tracePt t="15750" x="3894138" y="4197350"/>
          <p14:tracePt t="15767" x="3929063" y="4197350"/>
          <p14:tracePt t="15784" x="3946525" y="4197350"/>
          <p14:tracePt t="15800" x="3983038" y="4205288"/>
          <p14:tracePt t="15817" x="4010025" y="4205288"/>
          <p14:tracePt t="15834" x="4027488" y="4205288"/>
          <p14:tracePt t="15850" x="4062413" y="4205288"/>
          <p14:tracePt t="15867" x="4081463" y="4214813"/>
          <p14:tracePt t="15884" x="4108450" y="4214813"/>
          <p14:tracePt t="15900" x="4143375" y="4224338"/>
          <p14:tracePt t="15917" x="4170363" y="4224338"/>
          <p14:tracePt t="15934" x="4214813" y="4232275"/>
          <p14:tracePt t="15950" x="4268788" y="4232275"/>
          <p14:tracePt t="15967" x="4322763" y="4232275"/>
          <p14:tracePt t="15984" x="4367213" y="4232275"/>
          <p14:tracePt t="16000" x="4402138" y="4232275"/>
          <p14:tracePt t="16017" x="4411663" y="4232275"/>
          <p14:tracePt t="16033" x="4429125" y="4232275"/>
          <p14:tracePt t="16050" x="4446588" y="4241800"/>
          <p14:tracePt t="16067" x="4456113" y="4241800"/>
          <p14:tracePt t="16084" x="4510088" y="4241800"/>
          <p14:tracePt t="16100" x="4510088" y="4251325"/>
          <p14:tracePt t="16104" x="4545013" y="4251325"/>
          <p14:tracePt t="16117" x="4572000" y="4251325"/>
          <p14:tracePt t="16133" x="4643438" y="4259263"/>
          <p14:tracePt t="16150" x="4714875" y="4268788"/>
          <p14:tracePt t="16167" x="4786313" y="4268788"/>
          <p14:tracePt t="16184" x="4867275" y="4276725"/>
          <p14:tracePt t="16200" x="4946650" y="4276725"/>
          <p14:tracePt t="16217" x="5000625" y="4276725"/>
          <p14:tracePt t="16233" x="5062538" y="4276725"/>
          <p14:tracePt t="16250" x="5160963" y="4276725"/>
          <p14:tracePt t="16267" x="5197475" y="4276725"/>
          <p14:tracePt t="16284" x="5322888" y="4268788"/>
          <p14:tracePt t="16300" x="5330825" y="4268788"/>
          <p14:tracePt t="16317" x="5384800" y="4259263"/>
          <p14:tracePt t="16333" x="5429250" y="4241800"/>
          <p14:tracePt t="16350" x="5456238" y="4232275"/>
          <p14:tracePt t="16366" x="5473700" y="4224338"/>
          <p14:tracePt t="16384" x="5483225" y="4205288"/>
          <p14:tracePt t="16400" x="5500688" y="4187825"/>
          <p14:tracePt t="16417" x="5527675" y="4160838"/>
          <p14:tracePt t="16433" x="5554663" y="4125913"/>
          <p14:tracePt t="16450" x="5581650" y="4089400"/>
          <p14:tracePt t="16466" x="5581650" y="4081463"/>
          <p14:tracePt t="16484" x="5599113" y="4044950"/>
          <p14:tracePt t="16499" x="5599113" y="4037013"/>
          <p14:tracePt t="16516" x="5616575" y="4017963"/>
          <p14:tracePt t="16532" x="5616575" y="3983038"/>
          <p14:tracePt t="16549" x="5626100" y="3946525"/>
          <p14:tracePt t="16566" x="5626100" y="3919538"/>
          <p14:tracePt t="16582" x="5626100" y="3894138"/>
          <p14:tracePt t="16599" x="5616575" y="3867150"/>
          <p14:tracePt t="16616" x="5608638" y="3848100"/>
          <p14:tracePt t="16632" x="5589588" y="3840163"/>
          <p14:tracePt t="16649" x="5572125" y="3830638"/>
          <p14:tracePt t="16666" x="5572125" y="3822700"/>
          <p14:tracePt t="16682" x="5562600" y="3813175"/>
          <p14:tracePt t="16699" x="5545138" y="3795713"/>
          <p14:tracePt t="16716" x="5537200" y="3776663"/>
          <p14:tracePt t="16732" x="5510213" y="3759200"/>
          <p14:tracePt t="16749" x="5483225" y="3732213"/>
          <p14:tracePt t="16766" x="5456238" y="3724275"/>
          <p14:tracePt t="16782" x="5438775" y="3714750"/>
          <p14:tracePt t="16799" x="5429250" y="3714750"/>
          <p14:tracePt t="16816" x="5419725" y="3714750"/>
          <p14:tracePt t="16832" x="5411788" y="3714750"/>
          <p14:tracePt t="16849" x="5402263" y="3714750"/>
          <p14:tracePt t="16882" x="5394325" y="3714750"/>
          <p14:tracePt t="16899" x="5384800" y="3714750"/>
          <p14:tracePt t="16915" x="5367338" y="3724275"/>
          <p14:tracePt t="16932" x="5330825" y="3759200"/>
          <p14:tracePt t="16949" x="5251450" y="3830638"/>
          <p14:tracePt t="16965" x="5160963" y="3911600"/>
          <p14:tracePt t="16982" x="5116513" y="3965575"/>
          <p14:tracePt t="16999" x="5089525" y="4000500"/>
          <p14:tracePt t="17015" x="5081588" y="4027488"/>
          <p14:tracePt t="17032" x="5072063" y="4027488"/>
          <p14:tracePt t="17119" x="5062538" y="4017963"/>
          <p14:tracePt t="17128" x="5062538" y="4010025"/>
          <p14:tracePt t="17139" x="5062538" y="4000500"/>
          <p14:tracePt t="17149" x="5062538" y="3983038"/>
          <p14:tracePt t="17165" x="5054600" y="3965575"/>
          <p14:tracePt t="17182" x="5037138" y="3946525"/>
          <p14:tracePt t="17199" x="5018088" y="3929063"/>
          <p14:tracePt t="17215" x="5000625" y="3911600"/>
          <p14:tracePt t="17232" x="4983163" y="3911600"/>
          <p14:tracePt t="17248" x="4946650" y="3894138"/>
          <p14:tracePt t="17265" x="4902200" y="3884613"/>
          <p14:tracePt t="17282" x="4884738" y="3875088"/>
          <p14:tracePt t="17298" x="4830763" y="3857625"/>
          <p14:tracePt t="17315" x="4751388" y="3813175"/>
          <p14:tracePt t="17332" x="4687888" y="3786188"/>
          <p14:tracePt t="17348" x="4598988" y="3741738"/>
          <p14:tracePt t="17365" x="4518025" y="3714750"/>
          <p14:tracePt t="17382" x="4429125" y="3697288"/>
          <p14:tracePt t="17398" x="4384675" y="3679825"/>
          <p14:tracePt t="17415" x="4303713" y="3670300"/>
          <p14:tracePt t="17432" x="4268788" y="3670300"/>
          <p14:tracePt t="17448" x="4224338" y="3670300"/>
          <p14:tracePt t="17465" x="4170363" y="3670300"/>
          <p14:tracePt t="17482" x="4152900" y="3670300"/>
          <p14:tracePt t="17499" x="4108450" y="3670300"/>
          <p14:tracePt t="17515" x="4062413" y="3670300"/>
          <p14:tracePt t="17532" x="4027488" y="3679825"/>
          <p14:tracePt t="17549" x="3973513" y="3687763"/>
          <p14:tracePt t="17565" x="3919538" y="3697288"/>
          <p14:tracePt t="17582" x="3857625" y="3714750"/>
          <p14:tracePt t="17599" x="3840163" y="3724275"/>
          <p14:tracePt t="17615" x="3822700" y="3741738"/>
          <p14:tracePt t="17632" x="3813175" y="3751263"/>
          <p14:tracePt t="17649" x="3803650" y="3768725"/>
          <p14:tracePt t="17665" x="3795713" y="3795713"/>
          <p14:tracePt t="17682" x="3786188" y="3795713"/>
          <p14:tracePt t="17699" x="3776663" y="3830638"/>
          <p14:tracePt t="17715" x="3759200" y="3857625"/>
          <p14:tracePt t="17732" x="3759200" y="3875088"/>
          <p14:tracePt t="17749" x="3751263" y="3902075"/>
          <p14:tracePt t="17765" x="3751263" y="3929063"/>
          <p14:tracePt t="17781" x="3741738" y="3973513"/>
          <p14:tracePt t="17798" x="3732213" y="4000500"/>
          <p14:tracePt t="17815" x="3732213" y="4037013"/>
          <p14:tracePt t="17831" x="3732213" y="4044950"/>
          <p14:tracePt t="17848" x="3732213" y="4071938"/>
          <p14:tracePt t="17864" x="3732213" y="4089400"/>
          <p14:tracePt t="17882" x="3732213" y="4098925"/>
          <p14:tracePt t="17898" x="3732213" y="4116388"/>
          <p14:tracePt t="17915" x="3732213" y="4125913"/>
          <p14:tracePt t="17932" x="3732213" y="4143375"/>
          <p14:tracePt t="17948" x="3732213" y="4160838"/>
          <p14:tracePt t="17965" x="3732213" y="4170363"/>
          <p14:tracePt t="17989" x="3732213" y="4179888"/>
          <p14:tracePt t="18014" x="3741738" y="4179888"/>
          <p14:tracePt t="18065" x="3751263" y="4187825"/>
          <p14:tracePt t="18086" x="3759200" y="4187825"/>
          <p14:tracePt t="18103" x="3786188" y="4205288"/>
          <p14:tracePt t="18109" x="3795713" y="4205288"/>
          <p14:tracePt t="18121" x="3840163" y="4224338"/>
          <p14:tracePt t="18131" x="3875088" y="4241800"/>
          <p14:tracePt t="18148" x="3983038" y="4286250"/>
          <p14:tracePt t="18164" x="4089400" y="4322763"/>
          <p14:tracePt t="18181" x="4224338" y="4348163"/>
          <p14:tracePt t="18198" x="4313238" y="4348163"/>
          <p14:tracePt t="18215" x="4419600" y="4348163"/>
          <p14:tracePt t="18231" x="4510088" y="4313238"/>
          <p14:tracePt t="18248" x="4598988" y="4286250"/>
          <p14:tracePt t="18265" x="4670425" y="4259263"/>
          <p14:tracePt t="18281" x="4705350" y="4259263"/>
          <p14:tracePt t="18298" x="4803775" y="4224338"/>
          <p14:tracePt t="18315" x="4884738" y="4205288"/>
          <p14:tracePt t="18331" x="5010150" y="4179888"/>
          <p14:tracePt t="18348" x="5143500" y="4143375"/>
          <p14:tracePt t="18364" x="5268913" y="4098925"/>
          <p14:tracePt t="18381" x="5357813" y="4062413"/>
          <p14:tracePt t="18398" x="5411788" y="4037013"/>
          <p14:tracePt t="18414" x="5483225" y="4017963"/>
          <p14:tracePt t="18431" x="5518150" y="3990975"/>
          <p14:tracePt t="18448" x="5527675" y="3983038"/>
          <p14:tracePt t="18464" x="5537200" y="3973513"/>
          <p14:tracePt t="18481" x="5545138" y="3973513"/>
          <p14:tracePt t="18498" x="5545138" y="3965575"/>
          <p14:tracePt t="18514" x="5554663" y="3946525"/>
          <p14:tracePt t="18531" x="5572125" y="3929063"/>
          <p14:tracePt t="18548" x="5572125" y="3911600"/>
          <p14:tracePt t="18581" x="5572125" y="3902075"/>
          <p14:tracePt t="18598" x="5572125" y="3875088"/>
          <p14:tracePt t="18614" x="5572125" y="3857625"/>
          <p14:tracePt t="18618" x="5572125" y="3840163"/>
          <p14:tracePt t="18631" x="5572125" y="3813175"/>
          <p14:tracePt t="18649" x="5545138" y="3768725"/>
          <p14:tracePt t="18664" x="5527675" y="3732213"/>
          <p14:tracePt t="18681" x="5510213" y="3724275"/>
          <p14:tracePt t="18698" x="5456238" y="3687763"/>
          <p14:tracePt t="18714" x="5419725" y="3660775"/>
          <p14:tracePt t="18731" x="5367338" y="3660775"/>
          <p14:tracePt t="18747" x="5330825" y="3660775"/>
          <p14:tracePt t="18764" x="5286375" y="3652838"/>
          <p14:tracePt t="18781" x="5251450" y="3652838"/>
          <p14:tracePt t="18798" x="5187950" y="3652838"/>
          <p14:tracePt t="18814" x="5133975" y="3652838"/>
          <p14:tracePt t="18831" x="5054600" y="3652838"/>
          <p14:tracePt t="18847" x="4956175" y="3652838"/>
          <p14:tracePt t="18864" x="4857750" y="3660775"/>
          <p14:tracePt t="18881" x="4840288" y="3660775"/>
          <p14:tracePt t="18897" x="4732338" y="3679825"/>
          <p14:tracePt t="18914" x="4616450" y="3697288"/>
          <p14:tracePt t="18931" x="4510088" y="3697288"/>
          <p14:tracePt t="18947" x="4394200" y="3705225"/>
          <p14:tracePt t="18964" x="4295775" y="3705225"/>
          <p14:tracePt t="18981" x="4205288" y="3705225"/>
          <p14:tracePt t="18997" x="4143375" y="3705225"/>
          <p14:tracePt t="19014" x="4054475" y="3705225"/>
          <p14:tracePt t="19031" x="3965575" y="3705225"/>
          <p14:tracePt t="19047" x="3848100" y="3705225"/>
          <p14:tracePt t="19064" x="3751263" y="3705225"/>
          <p14:tracePt t="19080" x="3679825" y="3714750"/>
          <p14:tracePt t="19097" x="3652838" y="3714750"/>
          <p14:tracePt t="19102" x="3616325" y="3714750"/>
          <p14:tracePt t="19114" x="3608388" y="3724275"/>
          <p14:tracePt t="19130" x="3571875" y="3724275"/>
          <p14:tracePt t="19147" x="3544888" y="3724275"/>
          <p14:tracePt t="19164" x="3517900" y="3732213"/>
          <p14:tracePt t="19180" x="3509963" y="3732213"/>
          <p14:tracePt t="19265" x="3509963" y="3741738"/>
          <p14:tracePt t="19317" x="3509963" y="3751263"/>
          <p14:tracePt t="19337" x="3509963" y="3768725"/>
          <p14:tracePt t="19349" x="3509963" y="3776663"/>
          <p14:tracePt t="19357" x="3509963" y="3795713"/>
          <p14:tracePt t="19363" x="3509963" y="3803650"/>
          <p14:tracePt t="19380" x="3509963" y="3840163"/>
          <p14:tracePt t="19397" x="3509963" y="3884613"/>
          <p14:tracePt t="19413" x="3509963" y="3902075"/>
          <p14:tracePt t="19430" x="3509963" y="3911600"/>
          <p14:tracePt t="19447" x="3517900" y="3938588"/>
          <p14:tracePt t="19464" x="3517900" y="3973513"/>
          <p14:tracePt t="19480" x="3517900" y="4000500"/>
          <p14:tracePt t="19497" x="3517900" y="4010025"/>
          <p14:tracePt t="19513" x="3517900" y="4037013"/>
          <p14:tracePt t="19530" x="3517900" y="4054475"/>
          <p14:tracePt t="19547" x="3517900" y="4062413"/>
          <p14:tracePt t="19563" x="3517900" y="4071938"/>
          <p14:tracePt t="19585" x="3517900" y="4081463"/>
          <p14:tracePt t="19681" x="3527425" y="4089400"/>
          <p14:tracePt t="19793" x="3536950" y="4089400"/>
          <p14:tracePt t="19809" x="3544888" y="4089400"/>
          <p14:tracePt t="19817" x="3562350" y="4098925"/>
          <p14:tracePt t="19830" x="3589338" y="4108450"/>
          <p14:tracePt t="19846" x="3643313" y="4125913"/>
          <p14:tracePt t="19864" x="3741738" y="4143375"/>
          <p14:tracePt t="19880" x="3938588" y="4187825"/>
          <p14:tracePt t="19897" x="4017963" y="4197350"/>
          <p14:tracePt t="19913" x="4205288" y="4214813"/>
          <p14:tracePt t="19930" x="4429125" y="4224338"/>
          <p14:tracePt t="19947" x="4616450" y="4224338"/>
          <p14:tracePt t="19962" x="4768850" y="4224338"/>
          <p14:tracePt t="19980" x="4867275" y="4224338"/>
          <p14:tracePt t="19996" x="4938713" y="4224338"/>
          <p14:tracePt t="20013" x="4983163" y="4224338"/>
          <p14:tracePt t="20029" x="4991100" y="4214813"/>
          <p14:tracePt t="20046" x="5018088" y="4205288"/>
          <p14:tracePt t="20080" x="5054600" y="4187825"/>
          <p14:tracePt t="20096" x="5072063" y="4187825"/>
          <p14:tracePt t="20113" x="5089525" y="4170363"/>
          <p14:tracePt t="20117" x="5126038" y="4170363"/>
          <p14:tracePt t="20129" x="5133975" y="4160838"/>
          <p14:tracePt t="20146" x="5170488" y="4152900"/>
          <p14:tracePt t="20163" x="5197475" y="4152900"/>
          <p14:tracePt t="20179" x="5241925" y="4143375"/>
          <p14:tracePt t="20196" x="5276850" y="4133850"/>
          <p14:tracePt t="20213" x="5303838" y="4125913"/>
          <p14:tracePt t="20229" x="5313363" y="4116388"/>
          <p14:tracePt t="20246" x="5348288" y="4098925"/>
          <p14:tracePt t="20249" x="5348288" y="4089400"/>
          <p14:tracePt t="20265" x="5367338" y="4071938"/>
          <p14:tracePt t="20281" x="5375275" y="4054475"/>
          <p14:tracePt t="20296" x="5384800" y="4044950"/>
          <p14:tracePt t="20313" x="5394325" y="4027488"/>
          <p14:tracePt t="20329" x="5402263" y="4010025"/>
          <p14:tracePt t="20346" x="5411788" y="3983038"/>
          <p14:tracePt t="20363" x="5411788" y="3973513"/>
          <p14:tracePt t="20379" x="5419725" y="3965575"/>
          <p14:tracePt t="20396" x="5419725" y="3946525"/>
          <p14:tracePt t="20413" x="5429250" y="3929063"/>
          <p14:tracePt t="20429" x="5429250" y="3919538"/>
          <p14:tracePt t="20446" x="5429250" y="3902075"/>
          <p14:tracePt t="20462" x="5429250" y="3894138"/>
          <p14:tracePt t="20480" x="5429250" y="3884613"/>
          <p14:tracePt t="20512" x="5429250" y="3867150"/>
          <p14:tracePt t="20529" x="5419725" y="3857625"/>
          <p14:tracePt t="20573" x="5419725" y="3848100"/>
          <p14:tracePt t="20585" x="5411788" y="3848100"/>
          <p14:tracePt t="20613" x="5411788" y="3840163"/>
          <p14:tracePt t="20637" x="5402263" y="3840163"/>
          <p14:tracePt t="20649" x="5402263" y="3830638"/>
          <p14:tracePt t="20705" x="5394325" y="3830638"/>
          <p14:tracePt t="20721" x="5384800" y="3830638"/>
          <p14:tracePt t="20737" x="5367338" y="3830638"/>
          <p14:tracePt t="20741" x="5367338" y="3822700"/>
          <p14:tracePt t="20753" x="5348288" y="3822700"/>
          <p14:tracePt t="20762" x="5330825" y="3813175"/>
          <p14:tracePt t="20779" x="5276850" y="3803650"/>
          <p14:tracePt t="20796" x="5214938" y="3795713"/>
          <p14:tracePt t="20812" x="5108575" y="3776663"/>
          <p14:tracePt t="20829" x="5045075" y="3768725"/>
          <p14:tracePt t="20845" x="4919663" y="3759200"/>
          <p14:tracePt t="20862" x="4803775" y="3751263"/>
          <p14:tracePt t="20879" x="4786313" y="3751263"/>
          <p14:tracePt t="20896" x="4652963" y="3751263"/>
          <p14:tracePt t="20912" x="4625975" y="3751263"/>
          <p14:tracePt t="20929" x="4554538" y="3741738"/>
          <p14:tracePt t="20945" x="4510088" y="3741738"/>
          <p14:tracePt t="20962" x="4429125" y="3741738"/>
          <p14:tracePt t="20979" x="4340225" y="3732213"/>
          <p14:tracePt t="20996" x="4251325" y="3732213"/>
          <p14:tracePt t="21012" x="4160838" y="3732213"/>
          <p14:tracePt t="21029" x="4108450" y="3732213"/>
          <p14:tracePt t="21045" x="4037013" y="3741738"/>
          <p14:tracePt t="21062" x="3973513" y="3741738"/>
          <p14:tracePt t="21079" x="3965575" y="3751263"/>
          <p14:tracePt t="21096" x="3902075" y="3759200"/>
          <p14:tracePt t="21112" x="3884613" y="3759200"/>
          <p14:tracePt t="21128" x="3822700" y="3776663"/>
          <p14:tracePt t="21145" x="3768725" y="3795713"/>
          <p14:tracePt t="21162" x="3714750" y="3803650"/>
          <p14:tracePt t="21178" x="3679825" y="3803650"/>
          <p14:tracePt t="21195" x="3670300" y="3803650"/>
          <p14:tracePt t="21261" x="3660775" y="3813175"/>
          <p14:tracePt t="21273" x="3652838" y="3813175"/>
          <p14:tracePt t="21293" x="3652838" y="3822700"/>
          <p14:tracePt t="21306" x="3643313" y="3822700"/>
          <p14:tracePt t="21341" x="3633788" y="3822700"/>
          <p14:tracePt t="21357" x="3633788" y="3830638"/>
          <p14:tracePt t="21369" x="3616325" y="3830638"/>
          <p14:tracePt t="21378" x="3608388" y="3830638"/>
          <p14:tracePt t="21395" x="3589338" y="3848100"/>
          <p14:tracePt t="21412" x="3562350" y="3857625"/>
          <p14:tracePt t="21428" x="3554413" y="3867150"/>
          <p14:tracePt t="21445" x="3544888" y="3867150"/>
          <p14:tracePt t="22993" x="3544888" y="3875088"/>
          <p14:tracePt t="23017" x="3544888" y="3884613"/>
          <p14:tracePt t="23073" x="3554413" y="3894138"/>
          <p14:tracePt t="23089" x="3554413" y="3902075"/>
          <p14:tracePt t="23113" x="3554413" y="3911600"/>
          <p14:tracePt t="23133" x="3562350" y="3929063"/>
          <p14:tracePt t="23145" x="3562350" y="3946525"/>
          <p14:tracePt t="23169" x="3562350" y="3965575"/>
          <p14:tracePt t="23173" x="3571875" y="3973513"/>
          <p14:tracePt t="23229" x="3571875" y="3983038"/>
          <p14:tracePt t="23249" x="3581400" y="3983038"/>
          <p14:tracePt t="23261" x="3581400" y="3990975"/>
          <p14:tracePt t="23277" x="3589338" y="4000500"/>
          <p14:tracePt t="23289" x="3589338" y="4010025"/>
          <p14:tracePt t="23297" x="3589338" y="4017963"/>
          <p14:tracePt t="23310" x="3598863" y="4017963"/>
          <p14:tracePt t="23326" x="3608388" y="4037013"/>
          <p14:tracePt t="23343" x="3625850" y="4054475"/>
          <p14:tracePt t="23360" x="3652838" y="4081463"/>
          <p14:tracePt t="23376" x="3679825" y="4108450"/>
          <p14:tracePt t="23393" x="3724275" y="4133850"/>
          <p14:tracePt t="23409" x="3768725" y="4143375"/>
          <p14:tracePt t="23426" x="3795713" y="4143375"/>
          <p14:tracePt t="23444" x="3857625" y="4143375"/>
          <p14:tracePt t="23459" x="3884613" y="4143375"/>
          <p14:tracePt t="23476" x="3929063" y="4143375"/>
          <p14:tracePt t="23493" x="3938588" y="4143375"/>
          <p14:tracePt t="23510" x="3983038" y="4143375"/>
          <p14:tracePt t="23526" x="4037013" y="4125913"/>
          <p14:tracePt t="23543" x="4071938" y="4116388"/>
          <p14:tracePt t="23559" x="4125913" y="4108450"/>
          <p14:tracePt t="23576" x="4179888" y="4108450"/>
          <p14:tracePt t="23593" x="4232275" y="4098925"/>
          <p14:tracePt t="23609" x="4276725" y="4098925"/>
          <p14:tracePt t="23626" x="4340225" y="4081463"/>
          <p14:tracePt t="23644" x="4419600" y="4062413"/>
          <p14:tracePt t="23659" x="4446588" y="4062413"/>
          <p14:tracePt t="23676" x="4500563" y="4054475"/>
          <p14:tracePt t="23693" x="4545013" y="4054475"/>
          <p14:tracePt t="23709" x="4554538" y="4054475"/>
          <p14:tracePt t="23726" x="4589463" y="4044950"/>
          <p14:tracePt t="23743" x="4633913" y="4044950"/>
          <p14:tracePt t="23759" x="4679950" y="4037013"/>
          <p14:tracePt t="23775" x="4714875" y="4027488"/>
          <p14:tracePt t="23792" x="4732338" y="4017963"/>
          <p14:tracePt t="23809" x="4741863" y="4017963"/>
          <p14:tracePt t="23857" x="4751388" y="4017963"/>
          <p14:tracePt t="23877" x="4768850" y="4017963"/>
          <p14:tracePt t="23881" x="4776788" y="4017963"/>
          <p14:tracePt t="23893" x="4803775" y="4010025"/>
          <p14:tracePt t="23909" x="4822825" y="4000500"/>
          <p14:tracePt t="23926" x="4884738" y="4000500"/>
          <p14:tracePt t="23942" x="4902200" y="3990975"/>
          <p14:tracePt t="23959" x="4875213" y="3983038"/>
          <p14:tracePt t="24089" x="4830763" y="4010025"/>
          <p14:tracePt t="24093" x="4803775" y="4044950"/>
          <p14:tracePt t="24109" x="4776788" y="4062413"/>
          <p14:tracePt t="24126" x="4768850" y="4089400"/>
          <p14:tracePt t="24142" x="4768850" y="4133850"/>
          <p14:tracePt t="24159" x="4795838" y="4133850"/>
          <p14:tracePt t="24176" x="4929188" y="4170363"/>
          <p14:tracePt t="24192" x="5072063" y="4187825"/>
          <p14:tracePt t="24209" x="5153025" y="4205288"/>
          <p14:tracePt t="24225" x="5205413" y="4214813"/>
          <p14:tracePt t="24242" x="5259388" y="4214813"/>
          <p14:tracePt t="24259" x="5268913" y="4214813"/>
          <p14:tracePt t="24276" x="5286375" y="4214813"/>
          <p14:tracePt t="24292" x="5303838" y="4205288"/>
          <p14:tracePt t="24309" x="5322888" y="4197350"/>
          <p14:tracePt t="24325" x="5367338" y="4170363"/>
          <p14:tracePt t="24342" x="5429250" y="4133850"/>
          <p14:tracePt t="24358" x="5456238" y="4116388"/>
          <p14:tracePt t="24375" x="5473700" y="4098925"/>
          <p14:tracePt t="24392" x="5483225" y="4081463"/>
          <p14:tracePt t="24409" x="5483225" y="4071938"/>
          <p14:tracePt t="24425" x="5491163" y="4071938"/>
          <p14:tracePt t="24442" x="5491163" y="4054475"/>
          <p14:tracePt t="24476" x="5491163" y="4044950"/>
          <p14:tracePt t="24492" x="5491163" y="4037013"/>
          <p14:tracePt t="24508" x="5491163" y="4027488"/>
          <p14:tracePt t="24525" x="5491163" y="4010025"/>
          <p14:tracePt t="24542" x="5483225" y="4000500"/>
          <p14:tracePt t="24558" x="5483225" y="3973513"/>
          <p14:tracePt t="24575" x="5483225" y="3956050"/>
          <p14:tracePt t="24592" x="5483225" y="3946525"/>
          <p14:tracePt t="24608" x="5483225" y="3929063"/>
          <p14:tracePt t="24625" x="5473700" y="3911600"/>
          <p14:tracePt t="24658" x="5473700" y="3902075"/>
          <p14:tracePt t="24675" x="5465763" y="3894138"/>
          <p14:tracePt t="24693" x="5465763" y="3884613"/>
          <p14:tracePt t="24708" x="5456238" y="3875088"/>
          <p14:tracePt t="24725" x="5446713" y="3867150"/>
          <p14:tracePt t="24742" x="5438775" y="3848100"/>
          <p14:tracePt t="24758" x="5419725" y="3840163"/>
          <p14:tracePt t="24775" x="5402263" y="3822700"/>
          <p14:tracePt t="24791" x="5367338" y="3803650"/>
          <p14:tracePt t="24808" x="5348288" y="3795713"/>
          <p14:tracePt t="24825" x="5313363" y="3786188"/>
          <p14:tracePt t="24841" x="5295900" y="3786188"/>
          <p14:tracePt t="24858" x="5241925" y="3776663"/>
          <p14:tracePt t="24875" x="5224463" y="3776663"/>
          <p14:tracePt t="24892" x="5108575" y="3759200"/>
          <p14:tracePt t="24908" x="5089525" y="3751263"/>
          <p14:tracePt t="24925" x="5018088" y="3751263"/>
          <p14:tracePt t="24942" x="4956175" y="3741738"/>
          <p14:tracePt t="24958" x="4884738" y="3741738"/>
          <p14:tracePt t="24975" x="4786313" y="3741738"/>
          <p14:tracePt t="24991" x="4679950" y="3741738"/>
          <p14:tracePt t="25008" x="4554538" y="3741738"/>
          <p14:tracePt t="25025" x="4473575" y="3741738"/>
          <p14:tracePt t="25041" x="4429125" y="3751263"/>
          <p14:tracePt t="25058" x="4375150" y="3751263"/>
          <p14:tracePt t="25075" x="4340225" y="3751263"/>
          <p14:tracePt t="25092" x="4322763" y="3751263"/>
          <p14:tracePt t="25108" x="4313238" y="3751263"/>
          <p14:tracePt t="25112" x="4303713" y="3751263"/>
          <p14:tracePt t="25125" x="4295775" y="3751263"/>
          <p14:tracePt t="25141" x="4268788" y="3751263"/>
          <p14:tracePt t="25158" x="4251325" y="3759200"/>
          <p14:tracePt t="25174" x="4241800" y="3759200"/>
          <p14:tracePt t="25191" x="4224338" y="3759200"/>
          <p14:tracePt t="25208" x="4214813" y="3759200"/>
          <p14:tracePt t="25224" x="4187825" y="3768725"/>
          <p14:tracePt t="25241" x="4143375" y="3768725"/>
          <p14:tracePt t="25258" x="4098925" y="3776663"/>
          <p14:tracePt t="25275" x="4017963" y="3786188"/>
          <p14:tracePt t="25292" x="3956050" y="3795713"/>
          <p14:tracePt t="25308" x="3911600" y="3803650"/>
          <p14:tracePt t="25324" x="3902075" y="3803650"/>
          <p14:tracePt t="25389" x="3894138" y="3803650"/>
          <p14:tracePt t="25765" x="3884613" y="3803650"/>
          <p14:tracePt t="25770" x="3875088" y="3803650"/>
          <p14:tracePt t="25781" x="3867150" y="3803650"/>
          <p14:tracePt t="25790" x="3848100" y="3803650"/>
          <p14:tracePt t="25807" x="3822700" y="3813175"/>
          <p14:tracePt t="25824" x="3786188" y="3822700"/>
          <p14:tracePt t="25840" x="3759200" y="3830638"/>
          <p14:tracePt t="25857" x="3724275" y="3830638"/>
          <p14:tracePt t="25874" x="3697288" y="3840163"/>
          <p14:tracePt t="25890" x="3687763" y="3848100"/>
          <p14:tracePt t="25908" x="3670300" y="3848100"/>
          <p14:tracePt t="25940" x="3652838" y="3857625"/>
          <p14:tracePt t="25957" x="3643313" y="3867150"/>
          <p14:tracePt t="25974" x="3625850" y="3875088"/>
          <p14:tracePt t="25990" x="3616325" y="3884613"/>
          <p14:tracePt t="26007" x="3598863" y="3894138"/>
          <p14:tracePt t="26024" x="3571875" y="3911600"/>
          <p14:tracePt t="26040" x="3544888" y="3929063"/>
          <p14:tracePt t="26057" x="3536950" y="3938588"/>
          <p14:tracePt t="26074" x="3517900" y="3946525"/>
          <p14:tracePt t="26090" x="3517900" y="3956050"/>
          <p14:tracePt t="26107" x="3509963" y="3965575"/>
          <p14:tracePt t="26141" x="3500438" y="3965575"/>
          <p14:tracePt t="26158" x="3500438" y="3973513"/>
          <p14:tracePt t="26173" x="3500438" y="3983038"/>
          <p14:tracePt t="26190" x="3500438" y="4010025"/>
          <p14:tracePt t="26207" x="3509963" y="4044950"/>
          <p14:tracePt t="26224" x="3527425" y="4062413"/>
          <p14:tracePt t="26240" x="3544888" y="4081463"/>
          <p14:tracePt t="26257" x="3562350" y="4098925"/>
          <p14:tracePt t="26273" x="3608388" y="4133850"/>
          <p14:tracePt t="26290" x="3625850" y="4143375"/>
          <p14:tracePt t="26307" x="3679825" y="4170363"/>
          <p14:tracePt t="26323" x="3786188" y="4205288"/>
          <p14:tracePt t="26340" x="3938588" y="4232275"/>
          <p14:tracePt t="26357" x="4108450" y="4259263"/>
          <p14:tracePt t="26373" x="4259263" y="4276725"/>
          <p14:tracePt t="26390" x="4438650" y="4276725"/>
          <p14:tracePt t="26407" x="4554538" y="4276725"/>
          <p14:tracePt t="26424" x="4633913" y="4276725"/>
          <p14:tracePt t="26440" x="4687888" y="4276725"/>
          <p14:tracePt t="26457" x="4724400" y="4259263"/>
          <p14:tracePt t="26473" x="4776788" y="4241800"/>
          <p14:tracePt t="26490" x="4795838" y="4232275"/>
          <p14:tracePt t="26506" x="4867275" y="4214813"/>
          <p14:tracePt t="26523" x="4919663" y="4197350"/>
          <p14:tracePt t="26540" x="4991100" y="4187825"/>
          <p14:tracePt t="26556" x="5062538" y="4170363"/>
          <p14:tracePt t="26573" x="5126038" y="4160838"/>
          <p14:tracePt t="26590" x="5205413" y="4143375"/>
          <p14:tracePt t="26606" x="5286375" y="4125913"/>
          <p14:tracePt t="26624" x="5357813" y="4098925"/>
          <p14:tracePt t="26640" x="5402263" y="4089400"/>
          <p14:tracePt t="26656" x="5438775" y="4089400"/>
          <p14:tracePt t="26673" x="5456238" y="4071938"/>
          <p14:tracePt t="26690" x="5473700" y="4071938"/>
          <p14:tracePt t="26707" x="5473700" y="4062413"/>
          <p14:tracePt t="26723" x="5491163" y="4054475"/>
          <p14:tracePt t="26740" x="5500688" y="4044950"/>
          <p14:tracePt t="26756" x="5518150" y="4037013"/>
          <p14:tracePt t="26772" x="5537200" y="4027488"/>
          <p14:tracePt t="26806" x="5537200" y="4017963"/>
          <p14:tracePt t="26838" x="5537200" y="4010025"/>
          <p14:tracePt t="26865" x="5537200" y="4000500"/>
          <p14:tracePt t="26897" x="5537200" y="3990975"/>
          <p14:tracePt t="26909" x="5537200" y="3983038"/>
          <p14:tracePt t="26925" x="5537200" y="3973513"/>
          <p14:tracePt t="26937" x="5527675" y="3965575"/>
          <p14:tracePt t="26953" x="5527675" y="3956050"/>
          <p14:tracePt t="26969" x="5527675" y="3946525"/>
          <p14:tracePt t="26981" x="5518150" y="3946525"/>
          <p14:tracePt t="26989" x="5518150" y="3938588"/>
          <p14:tracePt t="27006" x="5518150" y="3929063"/>
          <p14:tracePt t="27023" x="5510213" y="3929063"/>
          <p14:tracePt t="27040" x="5500688" y="3919538"/>
          <p14:tracePt t="27097" x="5491163" y="3919538"/>
          <p14:tracePt t="27109" x="5483225" y="3911600"/>
          <p14:tracePt t="27113" x="5473700" y="3911600"/>
          <p14:tracePt t="27125" x="5456238" y="3902075"/>
          <p14:tracePt t="27139" x="5446713" y="3902075"/>
          <p14:tracePt t="27156" x="5419725" y="3884613"/>
          <p14:tracePt t="27172" x="5384800" y="3884613"/>
          <p14:tracePt t="27189" x="5357813" y="3875088"/>
          <p14:tracePt t="27206" x="5322888" y="3867150"/>
          <p14:tracePt t="27222" x="5303838" y="3867150"/>
          <p14:tracePt t="27240" x="5214938" y="3857625"/>
          <p14:tracePt t="27256" x="5170488" y="3848100"/>
          <p14:tracePt t="27272" x="5081588" y="3840163"/>
          <p14:tracePt t="27289" x="5010150" y="3830638"/>
          <p14:tracePt t="27306" x="4973638" y="3830638"/>
          <p14:tracePt t="27322" x="4857750" y="3822700"/>
          <p14:tracePt t="27339" x="4768850" y="3813175"/>
          <p14:tracePt t="27356" x="4670425" y="3803650"/>
          <p14:tracePt t="27372" x="4572000" y="3803650"/>
          <p14:tracePt t="27389" x="4473575" y="3795713"/>
          <p14:tracePt t="27406" x="4411663" y="3795713"/>
          <p14:tracePt t="27422" x="4348163" y="3795713"/>
          <p14:tracePt t="27440" x="4303713" y="3786188"/>
          <p14:tracePt t="27456" x="4241800" y="3786188"/>
          <p14:tracePt t="27472" x="4214813" y="3776663"/>
          <p14:tracePt t="27489" x="4197350" y="3776663"/>
          <p14:tracePt t="27505" x="4187825" y="3776663"/>
          <p14:tracePt t="27522" x="4152900" y="3776663"/>
          <p14:tracePt t="27539" x="4108450" y="3776663"/>
          <p14:tracePt t="27555" x="4062413" y="3776663"/>
          <p14:tracePt t="27572" x="3990975" y="3776663"/>
          <p14:tracePt t="27589" x="3911600" y="3776663"/>
          <p14:tracePt t="27605" x="3857625" y="3776663"/>
          <p14:tracePt t="27622" x="3795713" y="3776663"/>
          <p14:tracePt t="27639" x="3751263" y="3776663"/>
          <p14:tracePt t="27655" x="3670300" y="3776663"/>
          <p14:tracePt t="27672" x="3608388" y="3786188"/>
          <p14:tracePt t="27689" x="3581400" y="3795713"/>
          <p14:tracePt t="27705" x="3571875" y="3795713"/>
          <p14:tracePt t="27722" x="3562350" y="3795713"/>
          <p14:tracePt t="27759" x="3554413" y="3795713"/>
          <p14:tracePt t="27771" x="3544888" y="3795713"/>
          <p14:tracePt t="27788" x="3536950" y="3803650"/>
          <p14:tracePt t="27805" x="3509963" y="3813175"/>
          <p14:tracePt t="27821" x="3500438" y="3813175"/>
          <p14:tracePt t="27838" x="3490913" y="3822700"/>
          <p14:tracePt t="27855" x="3465513" y="3840163"/>
          <p14:tracePt t="27871" x="3455988" y="3848100"/>
          <p14:tracePt t="27888" x="3446463" y="3857625"/>
          <p14:tracePt t="27921" x="3438525" y="3867150"/>
          <p14:tracePt t="27938" x="3438525" y="3884613"/>
          <p14:tracePt t="27955" x="3429000" y="3902075"/>
          <p14:tracePt t="27971" x="3429000" y="3929063"/>
          <p14:tracePt t="27988" x="3429000" y="3938588"/>
          <p14:tracePt t="28006" x="3429000" y="3956050"/>
          <p14:tracePt t="28038" x="3429000" y="3965575"/>
          <p14:tracePt t="28055" x="3429000" y="3983038"/>
          <p14:tracePt t="28088" x="3438525" y="3990975"/>
          <p14:tracePt t="28121" x="3438525" y="4000500"/>
          <p14:tracePt t="28144" x="3446463" y="4000500"/>
          <p14:tracePt t="28154" x="3446463" y="4010025"/>
          <p14:tracePt t="28171" x="3455988" y="4017963"/>
          <p14:tracePt t="28188" x="3455988" y="4027488"/>
          <p14:tracePt t="28204" x="3465513" y="4037013"/>
          <p14:tracePt t="28221" x="3473450" y="4037013"/>
          <p14:tracePt t="28238" x="3473450" y="4044950"/>
          <p14:tracePt t="28272" x="3482975" y="4044950"/>
          <p14:tracePt t="28289" x="3482975" y="4054475"/>
          <p14:tracePt t="28305" x="3490913" y="4054475"/>
          <p14:tracePt t="28321" x="3500438" y="4054475"/>
          <p14:tracePt t="28338" x="3509963" y="4062413"/>
          <p14:tracePt t="28355" x="3536950" y="4062413"/>
          <p14:tracePt t="28371" x="3554413" y="4071938"/>
          <p14:tracePt t="28388" x="3571875" y="4081463"/>
          <p14:tracePt t="28404" x="3581400" y="4081463"/>
          <p14:tracePt t="28421" x="3598863" y="4081463"/>
          <p14:tracePt t="28455" x="3608388" y="4081463"/>
          <p14:tracePt t="28472" x="3616325" y="4081463"/>
          <p14:tracePt t="28488" x="3660775" y="4089400"/>
          <p14:tracePt t="28505" x="3697288" y="4108450"/>
          <p14:tracePt t="28522" x="3705225" y="4108450"/>
          <p14:tracePt t="28538" x="3751263" y="4108450"/>
          <p14:tracePt t="28554" x="3776663" y="4116388"/>
          <p14:tracePt t="28571" x="3786188" y="4125913"/>
          <p14:tracePt t="28616" x="3795713" y="4125913"/>
          <p14:tracePt t="28627" x="3803650" y="4125913"/>
          <p14:tracePt t="28639" x="3813175" y="4125913"/>
          <p14:tracePt t="28654" x="3830638" y="4125913"/>
          <p14:tracePt t="28670" x="3848100" y="4125913"/>
          <p14:tracePt t="28687" x="3884613" y="4125913"/>
          <p14:tracePt t="28704" x="3902075" y="4125913"/>
          <p14:tracePt t="28721" x="3911600" y="4125913"/>
          <p14:tracePt t="28738" x="3929063" y="4125913"/>
          <p14:tracePt t="28754" x="3956050" y="4125913"/>
          <p14:tracePt t="28771" x="3983038" y="4125913"/>
          <p14:tracePt t="28787" x="4010025" y="4125913"/>
          <p14:tracePt t="28804" x="4037013" y="4125913"/>
          <p14:tracePt t="28821" x="4071938" y="4125913"/>
          <p14:tracePt t="28837" x="4108450" y="4125913"/>
          <p14:tracePt t="28854" x="4152900" y="4133850"/>
          <p14:tracePt t="28871" x="4197350" y="4133850"/>
          <p14:tracePt t="28888" x="4251325" y="4143375"/>
          <p14:tracePt t="28904" x="4313238" y="4152900"/>
          <p14:tracePt t="28921" x="4330700" y="4152900"/>
          <p14:tracePt t="28937" x="4384675" y="4160838"/>
          <p14:tracePt t="28954" x="4465638" y="4160838"/>
          <p14:tracePt t="28971" x="4518025" y="4160838"/>
          <p14:tracePt t="28988" x="4581525" y="4160838"/>
          <p14:tracePt t="29004" x="4616450" y="4160838"/>
          <p14:tracePt t="29021" x="4660900" y="4160838"/>
          <p14:tracePt t="29037" x="4687888" y="4160838"/>
          <p14:tracePt t="29054" x="4751388" y="4160838"/>
          <p14:tracePt t="29057" x="4768850" y="4170363"/>
          <p14:tracePt t="29071" x="4803775" y="4170363"/>
          <p14:tracePt t="29089" x="4830763" y="4170363"/>
          <p14:tracePt t="29104" x="4875213" y="4170363"/>
          <p14:tracePt t="29121" x="4894263" y="4170363"/>
          <p14:tracePt t="29124" x="4911725" y="4170363"/>
          <p14:tracePt t="29137" x="4938713" y="4170363"/>
          <p14:tracePt t="29154" x="4965700" y="4170363"/>
          <p14:tracePt t="29171" x="5000625" y="4170363"/>
          <p14:tracePt t="29187" x="5045075" y="4170363"/>
          <p14:tracePt t="29203" x="5081588" y="4170363"/>
          <p14:tracePt t="29220" x="5116513" y="4170363"/>
          <p14:tracePt t="29237" x="5153025" y="4170363"/>
          <p14:tracePt t="29254" x="5180013" y="4170363"/>
          <p14:tracePt t="29271" x="5224463" y="4170363"/>
          <p14:tracePt t="29288" x="5259388" y="4170363"/>
          <p14:tracePt t="29304" x="5276850" y="4170363"/>
          <p14:tracePt t="29320" x="5295900" y="4170363"/>
          <p14:tracePt t="29337" x="5340350" y="4170363"/>
          <p14:tracePt t="29354" x="5367338" y="4160838"/>
          <p14:tracePt t="29370" x="5402263" y="4152900"/>
          <p14:tracePt t="29387" x="5438775" y="4143375"/>
          <p14:tracePt t="29404" x="5465763" y="4133850"/>
          <p14:tracePt t="29420" x="5473700" y="4133850"/>
          <p14:tracePt t="29437" x="5483225" y="4133850"/>
          <p14:tracePt t="29454" x="5483225" y="4125913"/>
          <p14:tracePt t="29470" x="5500688" y="4116388"/>
          <p14:tracePt t="29488" x="5510213" y="4108450"/>
          <p14:tracePt t="29504" x="5518150" y="4098925"/>
          <p14:tracePt t="29520" x="5518150" y="4089400"/>
          <p14:tracePt t="29537" x="5537200" y="4071938"/>
          <p14:tracePt t="29553" x="5545138" y="4054475"/>
          <p14:tracePt t="29570" x="5554663" y="4010025"/>
          <p14:tracePt t="29587" x="5554663" y="4000500"/>
          <p14:tracePt t="29603" x="5554663" y="3990975"/>
          <p14:tracePt t="29620" x="5554663" y="3983038"/>
          <p14:tracePt t="29637" x="5554663" y="3973513"/>
          <p14:tracePt t="29671" x="5554663" y="3965575"/>
          <p14:tracePt t="29685" x="5545138" y="3946525"/>
          <p14:tracePt t="29693" x="5537200" y="3946525"/>
          <p14:tracePt t="29705" x="5527675" y="3929063"/>
          <p14:tracePt t="29720" x="5527675" y="3919538"/>
          <p14:tracePt t="29737" x="5510213" y="3902075"/>
          <p14:tracePt t="29753" x="5483225" y="3884613"/>
          <p14:tracePt t="29770" x="5473700" y="3875088"/>
          <p14:tracePt t="29786" x="5456238" y="3867150"/>
          <p14:tracePt t="29833" x="5446713" y="3867150"/>
          <p14:tracePt t="29857" x="5438775" y="3867150"/>
          <p14:tracePt t="29870" x="5429250" y="3857625"/>
          <p14:tracePt t="29874" x="5419725" y="3857625"/>
          <p14:tracePt t="29886" x="5402263" y="3857625"/>
          <p14:tracePt t="29905" x="5384800" y="3857625"/>
          <p14:tracePt t="29920" x="5367338" y="3857625"/>
          <p14:tracePt t="29941" x="5357813" y="3848100"/>
          <p14:tracePt t="29953" x="5348288" y="3848100"/>
          <p14:tracePt t="29973" x="5340350" y="3848100"/>
          <p14:tracePt t="29988" x="5330825" y="3848100"/>
          <p14:tracePt t="30003" x="5313363" y="3848100"/>
          <p14:tracePt t="30020" x="5241925" y="3848100"/>
          <p14:tracePt t="30036" x="5153025" y="3848100"/>
          <p14:tracePt t="30053" x="5010150" y="3848100"/>
          <p14:tracePt t="30070" x="4848225" y="3840163"/>
          <p14:tracePt t="30086" x="4625975" y="3822700"/>
          <p14:tracePt t="30104" x="4438650" y="3795713"/>
          <p14:tracePt t="30120" x="4367213" y="3795713"/>
          <p14:tracePt t="30136" x="4322763" y="3795713"/>
          <p14:tracePt t="30140" x="4286250" y="3795713"/>
          <p14:tracePt t="30153" x="4259263" y="3795713"/>
          <p14:tracePt t="30170" x="4232275" y="3795713"/>
          <p14:tracePt t="30186" x="4224338" y="3795713"/>
          <p14:tracePt t="30249" x="4197350" y="3795713"/>
          <p14:tracePt t="30257" x="4187825" y="3795713"/>
          <p14:tracePt t="30269" x="4160838" y="3803650"/>
          <p14:tracePt t="30286" x="4089400" y="3822700"/>
          <p14:tracePt t="30303" x="4062413" y="3830638"/>
          <p14:tracePt t="30320" x="3990975" y="3840163"/>
          <p14:tracePt t="30336" x="3983038" y="3840163"/>
          <p14:tracePt t="30377" x="3973513" y="3840163"/>
          <p14:tracePt t="30389" x="3965575" y="3848100"/>
          <p14:tracePt t="30403" x="3956050" y="3848100"/>
          <p14:tracePt t="30506" x="3946525" y="3848100"/>
          <p14:tracePt t="30521" x="3938588" y="3848100"/>
          <p14:tracePt t="30969" x="3929063" y="3848100"/>
          <p14:tracePt t="30981" x="3919538" y="3848100"/>
          <p14:tracePt t="30993" x="3911600" y="3848100"/>
          <p14:tracePt t="31012" x="3902075" y="3848100"/>
          <p14:tracePt t="31018" x="3894138" y="3848100"/>
          <p14:tracePt t="31035" x="3884613" y="3840163"/>
          <p14:tracePt t="31051" x="3867150" y="3840163"/>
          <p14:tracePt t="31069" x="3840163" y="3840163"/>
          <p14:tracePt t="31085" x="3795713" y="3830638"/>
          <p14:tracePt t="31102" x="3776663" y="3830638"/>
          <p14:tracePt t="31119" x="3705225" y="3830638"/>
          <p14:tracePt t="31135" x="3660775" y="3830638"/>
          <p14:tracePt t="31152" x="3598863" y="3830638"/>
          <p14:tracePt t="31169" x="3554413" y="3830638"/>
          <p14:tracePt t="31185" x="3536950" y="3840163"/>
          <p14:tracePt t="31202" x="3527425" y="3840163"/>
          <p14:tracePt t="31218" x="3517900" y="3848100"/>
          <p14:tracePt t="31236" x="3509963" y="3867150"/>
          <p14:tracePt t="31252" x="3490913" y="3867150"/>
          <p14:tracePt t="31269" x="3473450" y="3884613"/>
          <p14:tracePt t="31285" x="3465513" y="3894138"/>
          <p14:tracePt t="31302" x="3446463" y="3911600"/>
          <p14:tracePt t="31319" x="3446463" y="3919538"/>
          <p14:tracePt t="31335" x="3438525" y="3938588"/>
          <p14:tracePt t="31352" x="3429000" y="3965575"/>
          <p14:tracePt t="31385" x="3429000" y="3983038"/>
          <p14:tracePt t="31402" x="3429000" y="3990975"/>
          <p14:tracePt t="31418" x="3429000" y="4000500"/>
          <p14:tracePt t="31436" x="3438525" y="4010025"/>
          <p14:tracePt t="31452" x="3455988" y="4017963"/>
          <p14:tracePt t="31468" x="3465513" y="4017963"/>
          <p14:tracePt t="31485" x="3509963" y="4027488"/>
          <p14:tracePt t="31502" x="3571875" y="4037013"/>
          <p14:tracePt t="31518" x="3608388" y="4037013"/>
          <p14:tracePt t="31536" x="3786188" y="4044950"/>
          <p14:tracePt t="31552" x="3803650" y="4044950"/>
          <p14:tracePt t="31568" x="3875088" y="4071938"/>
          <p14:tracePt t="31585" x="3884613" y="4098925"/>
          <p14:tracePt t="31618" x="3875088" y="4071938"/>
          <p14:tracePt t="31635" x="3867150" y="4071938"/>
          <p14:tracePt t="31745" x="3884613" y="4081463"/>
          <p14:tracePt t="31756" x="4071938" y="4179888"/>
          <p14:tracePt t="31761" x="4133850" y="4197350"/>
          <p14:tracePt t="31773" x="4160838" y="4197350"/>
          <p14:tracePt t="31784" x="4187825" y="4197350"/>
          <p14:tracePt t="31801" x="4330700" y="4205288"/>
          <p14:tracePt t="31818" x="4776788" y="4214813"/>
          <p14:tracePt t="31835" x="5018088" y="4214813"/>
          <p14:tracePt t="31852" x="5429250" y="4214813"/>
          <p14:tracePt t="31868" x="5653088" y="4214813"/>
          <p14:tracePt t="31885" x="5911850" y="4152900"/>
          <p14:tracePt t="31901" x="6188075" y="4027488"/>
          <p14:tracePt t="31918" x="6286500" y="3983038"/>
          <p14:tracePt t="31934" x="6554788" y="3848100"/>
          <p14:tracePt t="31951" x="6742113" y="3741738"/>
          <p14:tracePt t="31968" x="6919913" y="3633788"/>
          <p14:tracePt t="31984" x="7037388" y="3571875"/>
          <p14:tracePt t="32001" x="7099300" y="3554413"/>
          <p14:tracePt t="32018" x="7116763" y="3544888"/>
          <p14:tracePt t="32065" x="7126288" y="3527425"/>
          <p14:tracePt t="32085" x="7153275" y="3500438"/>
          <p14:tracePt t="32089" x="7153275" y="3490913"/>
          <p14:tracePt t="32101" x="7153275" y="3473450"/>
          <p14:tracePt t="32117" x="7126288" y="3473450"/>
          <p14:tracePt t="32134" x="7108825" y="3465513"/>
          <p14:tracePt t="32197" x="7108825" y="3455988"/>
          <p14:tracePt t="32229" x="7143750" y="3473450"/>
          <p14:tracePt t="32233" x="7161213" y="3527425"/>
          <p14:tracePt t="32253" x="7170738" y="3527425"/>
          <p14:tracePt t="32264" x="7188200" y="3527425"/>
          <p14:tracePt t="32273" x="7197725" y="3536950"/>
          <p14:tracePt t="32285" x="7296150" y="3581400"/>
          <p14:tracePt t="32301" x="7518400" y="3633788"/>
          <p14:tracePt t="32317" x="7581900" y="3652838"/>
          <p14:tracePt t="32334" x="7732713" y="3697288"/>
          <p14:tracePt t="32337" x="7956550" y="3759200"/>
          <p14:tracePt t="32351" x="8001000" y="3776663"/>
          <p14:tracePt t="32367" x="8205788" y="3795713"/>
          <p14:tracePt t="32384" x="8367713" y="3795713"/>
          <p14:tracePt t="32401" x="8483600" y="3795713"/>
          <p14:tracePt t="32417" x="8562975" y="3768725"/>
          <p14:tracePt t="32434" x="8572500" y="3768725"/>
          <p14:tracePt t="32468" x="8589963" y="3751263"/>
          <p14:tracePt t="32500" x="8599488" y="3732213"/>
          <p14:tracePt t="32533" x="8609013" y="3724275"/>
          <p14:tracePt t="32550" x="8616950" y="3724275"/>
          <p14:tracePt t="32583" x="8626475" y="3724275"/>
          <p14:tracePt t="32600" x="8680450" y="3786188"/>
          <p14:tracePt t="32617" x="8759825" y="3894138"/>
          <p14:tracePt t="32633" x="8885238" y="4000500"/>
          <p14:tracePt t="32650" x="8974138" y="4044950"/>
          <p14:tracePt t="32667" x="9188450" y="4108450"/>
          <p14:tracePt t="32683" x="9394825" y="4133850"/>
          <p14:tracePt t="32700" x="9609138" y="4152900"/>
          <p14:tracePt t="32717" x="9715500" y="4152900"/>
          <p14:tracePt t="32733" x="9983788" y="4116388"/>
          <p14:tracePt t="32750" x="10144125" y="4037013"/>
          <p14:tracePt t="32767" x="10269538" y="3894138"/>
          <p14:tracePt t="32783" x="10331450" y="3751263"/>
          <p14:tracePt t="32800" x="10358438" y="3554413"/>
          <p14:tracePt t="32816" x="10358438" y="3411538"/>
          <p14:tracePt t="32833" x="10358438" y="3214688"/>
          <p14:tracePt t="32850" x="10348913" y="3098800"/>
          <p14:tracePt t="32866" x="10277475" y="2857500"/>
          <p14:tracePt t="32883" x="10171113" y="2608263"/>
          <p14:tracePt t="32900" x="10018713" y="2322513"/>
          <p14:tracePt t="32916" x="9929813" y="2214563"/>
          <p14:tracePt t="32933" x="9885363" y="2170113"/>
          <p14:tracePt t="32950" x="9769475" y="2071688"/>
          <p14:tracePt t="32966" x="9680575" y="2000250"/>
          <p14:tracePt t="32983" x="9572625" y="1938338"/>
          <p14:tracePt t="33000" x="9456738" y="1866900"/>
          <p14:tracePt t="33016" x="9313863" y="1795463"/>
          <p14:tracePt t="33033" x="9215438" y="1758950"/>
          <p14:tracePt t="33050" x="9144000" y="1741488"/>
          <p14:tracePt t="33066" x="8956675" y="1704975"/>
          <p14:tracePt t="33083" x="8777288" y="1679575"/>
          <p14:tracePt t="33099" x="8661400" y="1679575"/>
          <p14:tracePt t="33116" x="8537575" y="1687513"/>
          <p14:tracePt t="33133" x="8474075" y="1704975"/>
          <p14:tracePt t="33149" x="8286750" y="1776413"/>
          <p14:tracePt t="33166" x="8143875" y="1866900"/>
          <p14:tracePt t="33183" x="7947025" y="1990725"/>
          <p14:tracePt t="33199" x="7813675" y="2108200"/>
          <p14:tracePt t="33216" x="7705725" y="2205038"/>
          <p14:tracePt t="33233" x="7608888" y="2295525"/>
          <p14:tracePt t="33249" x="7545388" y="2374900"/>
          <p14:tracePt t="33266" x="7500938" y="2428875"/>
          <p14:tracePt t="33283" x="7456488" y="2490788"/>
          <p14:tracePt t="33299" x="7446963" y="2536825"/>
          <p14:tracePt t="33316" x="7439025" y="2571750"/>
          <p14:tracePt t="33333" x="7429500" y="2581275"/>
          <p14:tracePt t="33349" x="7419975" y="2687638"/>
          <p14:tracePt t="33366" x="7412038" y="2813050"/>
          <p14:tracePt t="33383" x="7412038" y="2911475"/>
          <p14:tracePt t="33399" x="7419975" y="3017838"/>
          <p14:tracePt t="33416" x="7446963" y="3116263"/>
          <p14:tracePt t="33433" x="7491413" y="3224213"/>
          <p14:tracePt t="33449" x="7527925" y="3286125"/>
          <p14:tracePt t="33466" x="7581900" y="3322638"/>
          <p14:tracePt t="33482" x="7643813" y="3357563"/>
          <p14:tracePt t="33499" x="7804150" y="3384550"/>
          <p14:tracePt t="33516" x="8018463" y="3384550"/>
          <p14:tracePt t="33533" x="8153400" y="3367088"/>
          <p14:tracePt t="33550" x="8348663" y="3330575"/>
          <p14:tracePt t="33566" x="8732838" y="3224213"/>
          <p14:tracePt t="33582" x="9028113" y="3125788"/>
          <p14:tracePt t="33599" x="9394825" y="2955925"/>
          <p14:tracePt t="33616" x="9680575" y="2786063"/>
          <p14:tracePt t="33632" x="9858375" y="2643188"/>
          <p14:tracePt t="33649" x="9920288" y="2581275"/>
          <p14:tracePt t="33666" x="9991725" y="2500313"/>
          <p14:tracePt t="33683" x="10010775" y="2473325"/>
          <p14:tracePt t="33700" x="10018713" y="2455863"/>
          <p14:tracePt t="33737" x="10018713" y="2446338"/>
          <p14:tracePt t="34201" x="10018713" y="2455863"/>
          <p14:tracePt t="34209" x="10010775" y="2490788"/>
          <p14:tracePt t="34215" x="10001250" y="2554288"/>
          <p14:tracePt t="34232" x="9966325" y="2679700"/>
          <p14:tracePt t="34249" x="9848850" y="3009900"/>
          <p14:tracePt t="34265" x="9823450" y="3108325"/>
          <p14:tracePt t="34282" x="9759950" y="3259138"/>
          <p14:tracePt t="34300" x="9759950" y="3224213"/>
          <p14:tracePt t="34316" x="9769475" y="3197225"/>
          <p14:tracePt t="34421" x="9813925" y="3259138"/>
          <p14:tracePt t="34426" x="9831388" y="3268663"/>
          <p14:tracePt t="34433" x="9875838" y="3268663"/>
          <p14:tracePt t="34448" x="9920288" y="3224213"/>
          <p14:tracePt t="34465" x="9939338" y="3197225"/>
          <p14:tracePt t="34482" x="9939338" y="3187700"/>
          <p14:tracePt t="34499" x="9902825" y="3160713"/>
          <p14:tracePt t="34516" x="9777413" y="3108325"/>
          <p14:tracePt t="34532" x="9634538" y="3089275"/>
          <p14:tracePt t="34548" x="9609138" y="3089275"/>
          <p14:tracePt t="34565" x="9501188" y="3089275"/>
          <p14:tracePt t="34582" x="9296400" y="3098800"/>
          <p14:tracePt t="34598" x="9010650" y="3125788"/>
          <p14:tracePt t="34615" x="8777288" y="3160713"/>
          <p14:tracePt t="34632" x="8518525" y="3160713"/>
          <p14:tracePt t="34648" x="8323263" y="3133725"/>
          <p14:tracePt t="34665" x="8232775" y="3089275"/>
          <p14:tracePt t="34682" x="8153400" y="3054350"/>
          <p14:tracePt t="34698" x="8089900" y="3036888"/>
          <p14:tracePt t="34716" x="8037513" y="3036888"/>
          <p14:tracePt t="34732" x="7983538" y="3044825"/>
          <p14:tracePt t="34748" x="7974013" y="3054350"/>
          <p14:tracePt t="34765" x="7920038" y="3071813"/>
          <p14:tracePt t="34782" x="7867650" y="3089275"/>
          <p14:tracePt t="34798" x="7804150" y="3116263"/>
          <p14:tracePt t="34815" x="7751763" y="3133725"/>
          <p14:tracePt t="34832" x="7670800" y="3152775"/>
          <p14:tracePt t="34848" x="7626350" y="3160713"/>
          <p14:tracePt t="34865" x="7608888" y="3160713"/>
          <p14:tracePt t="34882" x="7589838" y="3160713"/>
          <p14:tracePt t="34898" x="7581900" y="3160713"/>
          <p14:tracePt t="34942" x="7572375" y="3160713"/>
          <p14:tracePt t="34953" x="7562850" y="3160713"/>
          <p14:tracePt t="34977" x="7554913" y="3160713"/>
          <p14:tracePt t="34993" x="7537450" y="3160713"/>
          <p14:tracePt t="35005" x="7527925" y="3152775"/>
          <p14:tracePt t="35013" x="7518400" y="3152775"/>
          <p14:tracePt t="35025" x="7500938" y="3143250"/>
          <p14:tracePt t="35045" x="7491413" y="3133725"/>
          <p14:tracePt t="35051" x="7483475" y="3133725"/>
          <p14:tracePt t="35129" x="7473950" y="3133725"/>
          <p14:tracePt t="35189" x="7466013" y="3133725"/>
          <p14:tracePt t="35425" x="7466013" y="3125788"/>
          <p14:tracePt t="35441" x="7466013" y="3116263"/>
          <p14:tracePt t="35453" x="7456488" y="3116263"/>
          <p14:tracePt t="35461" x="7456488" y="3108325"/>
          <p14:tracePt t="35473" x="7456488" y="3098800"/>
          <p14:tracePt t="35498" x="7446963" y="3089275"/>
          <p14:tracePt t="35517" x="7446963" y="3081338"/>
          <p14:tracePt t="35529" x="7439025" y="3062288"/>
          <p14:tracePt t="35534" x="7429500" y="3062288"/>
          <p14:tracePt t="35548" x="7429500" y="3054350"/>
          <p14:tracePt t="35564" x="7412038" y="3036888"/>
          <p14:tracePt t="35581" x="7412038" y="3009900"/>
          <p14:tracePt t="35598" x="7402513" y="3009900"/>
          <p14:tracePt t="35614" x="7402513" y="3000375"/>
          <p14:tracePt t="35631" x="7394575" y="3000375"/>
          <p14:tracePt t="35648" x="7394575" y="2990850"/>
          <p14:tracePt t="35664" x="7385050" y="2982913"/>
          <p14:tracePt t="35681" x="7375525" y="2973388"/>
          <p14:tracePt t="35698" x="7358063" y="2965450"/>
          <p14:tracePt t="35714" x="7348538" y="2955925"/>
          <p14:tracePt t="35732" x="7348538" y="2946400"/>
          <p14:tracePt t="35788" x="7340600" y="2946400"/>
          <p14:tracePt t="35801" x="7340600" y="2938463"/>
          <p14:tracePt t="35805" x="7331075" y="2938463"/>
          <p14:tracePt t="35825" x="7323138" y="2938463"/>
          <p14:tracePt t="35830" x="7323138" y="2928938"/>
          <p14:tracePt t="35848" x="7304088" y="2919413"/>
          <p14:tracePt t="35864" x="7296150" y="2919413"/>
          <p14:tracePt t="35881" x="7296150" y="2911475"/>
          <p14:tracePt t="35914" x="7286625" y="2911475"/>
          <p14:tracePt t="35933" x="7277100" y="2911475"/>
          <p14:tracePt t="35953" x="7269163" y="2911475"/>
          <p14:tracePt t="35964" x="7259638" y="2911475"/>
          <p14:tracePt t="35980" x="7242175" y="2911475"/>
          <p14:tracePt t="35997" x="7215188" y="2911475"/>
          <p14:tracePt t="36014" x="7197725" y="2911475"/>
          <p14:tracePt t="36030" x="7188200" y="2911475"/>
          <p14:tracePt t="36047" x="7180263" y="2911475"/>
          <p14:tracePt t="36064" x="7180263" y="2919413"/>
          <p14:tracePt t="36080" x="7161213" y="2928938"/>
          <p14:tracePt t="36097" x="7153275" y="2946400"/>
          <p14:tracePt t="36114" x="7134225" y="2955925"/>
          <p14:tracePt t="36130" x="7134225" y="2965450"/>
          <p14:tracePt t="36147" x="7108825" y="2990850"/>
          <p14:tracePt t="36163" x="7108825" y="3000375"/>
          <p14:tracePt t="36180" x="7099300" y="3017838"/>
          <p14:tracePt t="36196" x="7089775" y="3027363"/>
          <p14:tracePt t="36213" x="7089775" y="3036888"/>
          <p14:tracePt t="36230" x="7089775" y="3054350"/>
          <p14:tracePt t="36264" x="7089775" y="3071813"/>
          <p14:tracePt t="36280" x="7081838" y="3081338"/>
          <p14:tracePt t="36313" x="7081838" y="3089275"/>
          <p14:tracePt t="36393" x="7081838" y="3098800"/>
          <p14:tracePt t="36425" x="7081838" y="3108325"/>
          <p14:tracePt t="36441" x="7081838" y="3116263"/>
          <p14:tracePt t="36477" x="7089775" y="3116263"/>
          <p14:tracePt t="36489" x="7089775" y="3125788"/>
          <p14:tracePt t="36522" x="7089775" y="3133725"/>
          <p14:tracePt t="36549" x="7099300" y="3143250"/>
          <p14:tracePt t="36573" x="7099300" y="3152775"/>
          <p14:tracePt t="36585" x="7108825" y="3160713"/>
          <p14:tracePt t="36617" x="7108825" y="3170238"/>
          <p14:tracePt t="36649" x="7108825" y="3179763"/>
          <p14:tracePt t="36664" x="7108825" y="3187700"/>
          <p14:tracePt t="36677" x="7116763" y="3197225"/>
          <p14:tracePt t="36773" x="7126288" y="3205163"/>
          <p14:tracePt t="36805" x="7143750" y="3205163"/>
          <p14:tracePt t="36821" x="7153275" y="3205163"/>
          <p14:tracePt t="36828" x="7161213" y="3205163"/>
          <p14:tracePt t="36841" x="7180263" y="3205163"/>
          <p14:tracePt t="36853" x="7188200" y="3205163"/>
          <p14:tracePt t="36865" x="7197725" y="3205163"/>
          <p14:tracePt t="36879" x="7197725" y="3197225"/>
          <p14:tracePt t="36898" x="7205663" y="3197225"/>
          <p14:tracePt t="36913" x="7205663" y="3187700"/>
          <p14:tracePt t="36997" x="7215188" y="3187700"/>
          <p14:tracePt t="37009" x="7224713" y="3187700"/>
          <p14:tracePt t="37021" x="7232650" y="3187700"/>
          <p14:tracePt t="37053" x="7232650" y="3179763"/>
          <p14:tracePt t="37065" x="7242175" y="3179763"/>
          <p14:tracePt t="37081" x="7259638" y="3170238"/>
          <p14:tracePt t="37100" x="7269163" y="3170238"/>
          <p14:tracePt t="37113" x="7269163" y="3160713"/>
          <p14:tracePt t="37120" x="7277100" y="3160713"/>
          <p14:tracePt t="37133" x="7286625" y="3160713"/>
          <p14:tracePt t="37149" x="7296150" y="3152775"/>
          <p14:tracePt t="37181" x="7304088" y="3152775"/>
          <p14:tracePt t="37209" x="7313613" y="3152775"/>
          <p14:tracePt t="37241" x="7323138" y="3152775"/>
          <p14:tracePt t="37254" x="7331075" y="3143250"/>
          <p14:tracePt t="37268" x="7340600" y="3143250"/>
          <p14:tracePt t="37293" x="7348538" y="3143250"/>
          <p14:tracePt t="37313" x="7367588" y="3133725"/>
          <p14:tracePt t="37332" x="7385050" y="3125788"/>
          <p14:tracePt t="37357" x="7394575" y="3116263"/>
          <p14:tracePt t="37381" x="7402513" y="3108325"/>
          <p14:tracePt t="37405" x="7412038" y="3089275"/>
          <p14:tracePt t="37417" x="7419975" y="3089275"/>
          <p14:tracePt t="37421" x="7419975" y="3081338"/>
          <p14:tracePt t="37441" x="7419975" y="3062288"/>
          <p14:tracePt t="37457" x="7419975" y="3044825"/>
          <p14:tracePt t="37465" x="7419975" y="3036888"/>
          <p14:tracePt t="37480" x="7419975" y="3017838"/>
          <p14:tracePt t="37496" x="7419975" y="3009900"/>
          <p14:tracePt t="37512" x="7419975" y="3000375"/>
          <p14:tracePt t="37529" x="7419975" y="2982913"/>
          <p14:tracePt t="37562" x="7412038" y="2973388"/>
          <p14:tracePt t="37579" x="7412038" y="2965450"/>
          <p14:tracePt t="37596" x="7402513" y="2955925"/>
          <p14:tracePt t="37612" x="7394575" y="2955925"/>
          <p14:tracePt t="37629" x="7375525" y="2955925"/>
          <p14:tracePt t="37646" x="7340600" y="2955925"/>
          <p14:tracePt t="37662" x="7323138" y="2946400"/>
          <p14:tracePt t="37680" x="7296150" y="2946400"/>
          <p14:tracePt t="37695" x="7277100" y="2946400"/>
          <p14:tracePt t="37712" x="7259638" y="2946400"/>
          <p14:tracePt t="37773" x="7251700" y="2946400"/>
          <p14:tracePt t="37785" x="7242175" y="2946400"/>
          <p14:tracePt t="37793" x="7232650" y="2955925"/>
          <p14:tracePt t="37805" x="7215188" y="2965450"/>
          <p14:tracePt t="37817" x="7215188" y="2973388"/>
          <p14:tracePt t="37829" x="7205663" y="2973388"/>
          <p14:tracePt t="37845" x="7197725" y="2990850"/>
          <p14:tracePt t="37877" x="7197725" y="3000375"/>
          <p14:tracePt t="37892" x="7197725" y="3009900"/>
          <p14:tracePt t="37917" x="7197725" y="3017838"/>
          <p14:tracePt t="37929" x="7197725" y="3027363"/>
          <p14:tracePt t="37949" x="7197725" y="3044825"/>
          <p14:tracePt t="37953" x="7197725" y="3054350"/>
          <p14:tracePt t="37965" x="7197725" y="3071813"/>
          <p14:tracePt t="37978" x="7197725" y="3081338"/>
          <p14:tracePt t="37995" x="7197725" y="3108325"/>
          <p14:tracePt t="38012" x="7197725" y="3125788"/>
          <p14:tracePt t="38028" x="7197725" y="3152775"/>
          <p14:tracePt t="38046" x="7197725" y="3179763"/>
          <p14:tracePt t="38062" x="7197725" y="3187700"/>
          <p14:tracePt t="38078" x="7197725" y="3224213"/>
          <p14:tracePt t="38095" x="7197725" y="3251200"/>
          <p14:tracePt t="38112" x="7197725" y="3268663"/>
          <p14:tracePt t="38128" x="7197725" y="3295650"/>
          <p14:tracePt t="38145" x="7197725" y="3303588"/>
          <p14:tracePt t="38149" x="7197725" y="3313113"/>
          <p14:tracePt t="38162" x="7197725" y="3322638"/>
          <p14:tracePt t="38178" x="7197725" y="3330575"/>
          <p14:tracePt t="38195" x="7215188" y="3340100"/>
          <p14:tracePt t="38212" x="7215188" y="3357563"/>
          <p14:tracePt t="38228" x="7224713" y="3357563"/>
          <p14:tracePt t="38245" x="7224713" y="3367088"/>
          <p14:tracePt t="38278" x="7232650" y="3375025"/>
          <p14:tracePt t="38295" x="7251700" y="3384550"/>
          <p14:tracePt t="38312" x="7277100" y="3394075"/>
          <p14:tracePt t="38328" x="7296150" y="3402013"/>
          <p14:tracePt t="38345" x="7313613" y="3411538"/>
          <p14:tracePt t="38361" x="7340600" y="3411538"/>
          <p14:tracePt t="38378" x="7375525" y="3419475"/>
          <p14:tracePt t="38395" x="7385050" y="3419475"/>
          <p14:tracePt t="38412" x="7402513" y="3419475"/>
          <p14:tracePt t="38428" x="7412038" y="3419475"/>
          <p14:tracePt t="38445" x="7439025" y="3419475"/>
          <p14:tracePt t="38461" x="7483475" y="3394075"/>
          <p14:tracePt t="38478" x="7500938" y="3375025"/>
          <p14:tracePt t="38495" x="7527925" y="3340100"/>
          <p14:tracePt t="38512" x="7537450" y="3313113"/>
          <p14:tracePt t="38528" x="7562850" y="3259138"/>
          <p14:tracePt t="38545" x="7562850" y="3232150"/>
          <p14:tracePt t="38561" x="7562850" y="3197225"/>
          <p14:tracePt t="38578" x="7572375" y="3133725"/>
          <p14:tracePt t="38595" x="7572375" y="3089275"/>
          <p14:tracePt t="38611" x="7572375" y="3054350"/>
          <p14:tracePt t="38628" x="7562850" y="3027363"/>
          <p14:tracePt t="38644" x="7537450" y="2990850"/>
          <p14:tracePt t="38661" x="7510463" y="2973388"/>
          <p14:tracePt t="38678" x="7500938" y="2955925"/>
          <p14:tracePt t="38694" x="7491413" y="2955925"/>
          <p14:tracePt t="38711" x="7483475" y="2946400"/>
          <p14:tracePt t="38728" x="7466013" y="2938463"/>
          <p14:tracePt t="38744" x="7456488" y="2938463"/>
          <p14:tracePt t="38761" x="7419975" y="2919413"/>
          <p14:tracePt t="38777" x="7375525" y="2901950"/>
          <p14:tracePt t="38794" x="7340600" y="2894013"/>
          <p14:tracePt t="38811" x="7304088" y="2874963"/>
          <p14:tracePt t="38827" x="7286625" y="2874963"/>
          <p14:tracePt t="38844" x="7277100" y="2874963"/>
          <p14:tracePt t="38861" x="7259638" y="2874963"/>
          <p14:tracePt t="38879" x="7251700" y="2884488"/>
          <p14:tracePt t="38894" x="7205663" y="2938463"/>
          <p14:tracePt t="38911" x="7170738" y="2982913"/>
          <p14:tracePt t="38928" x="7153275" y="3017838"/>
          <p14:tracePt t="38944" x="7143750" y="3036888"/>
          <p14:tracePt t="38961" x="7134225" y="3089275"/>
          <p14:tracePt t="38977" x="7134225" y="3143250"/>
          <p14:tracePt t="38994" x="7134225" y="3170238"/>
          <p14:tracePt t="39011" x="7134225" y="3187700"/>
          <p14:tracePt t="39909" x="7143750" y="3187700"/>
          <p14:tracePt t="42305" x="7153275" y="3187700"/>
          <p14:tracePt t="42329" x="7161213" y="3187700"/>
          <p14:tracePt t="42337" x="7170738" y="3179763"/>
          <p14:tracePt t="42349" x="7180263" y="3179763"/>
          <p14:tracePt t="42361" x="7188200" y="3179763"/>
          <p14:tracePt t="42385" x="7197725" y="3179763"/>
          <p14:tracePt t="42391" x="7197725" y="3170238"/>
          <p14:tracePt t="42409" x="7205663" y="3170238"/>
          <p14:tracePt t="42424" x="7215188" y="3170238"/>
          <p14:tracePt t="42441" x="7224713" y="3170238"/>
          <p14:tracePt t="42457" x="7242175" y="3170238"/>
          <p14:tracePt t="42474" x="7251700" y="3170238"/>
          <p14:tracePt t="42492" x="7259638" y="3170238"/>
          <p14:tracePt t="42507" x="7269163" y="3170238"/>
          <p14:tracePt t="42524" x="7277100" y="3170238"/>
          <p14:tracePt t="42541" x="7286625" y="3170238"/>
          <p14:tracePt t="42557" x="7304088" y="3170238"/>
          <p14:tracePt t="42574" x="7323138" y="3170238"/>
          <p14:tracePt t="42591" x="7358063" y="3170238"/>
          <p14:tracePt t="42608" x="7412038" y="3170238"/>
          <p14:tracePt t="42624" x="7473950" y="3170238"/>
          <p14:tracePt t="42641" x="7491413" y="3170238"/>
          <p14:tracePt t="42657" x="7527925" y="3170238"/>
          <p14:tracePt t="42674" x="7545388" y="3170238"/>
          <p14:tracePt t="42691" x="7589838" y="3170238"/>
          <p14:tracePt t="42707" x="7643813" y="3170238"/>
          <p14:tracePt t="42724" x="7705725" y="3170238"/>
          <p14:tracePt t="42741" x="7777163" y="3160713"/>
          <p14:tracePt t="42757" x="7867650" y="3152775"/>
          <p14:tracePt t="42774" x="7912100" y="3152775"/>
          <p14:tracePt t="42791" x="7956550" y="3143250"/>
          <p14:tracePt t="42808" x="7974013" y="3143250"/>
          <p14:tracePt t="42824" x="7991475" y="3143250"/>
          <p14:tracePt t="42841" x="8001000" y="3143250"/>
          <p14:tracePt t="42857" x="8027988" y="3133725"/>
          <p14:tracePt t="42874" x="8037513" y="3133725"/>
          <p14:tracePt t="42890" x="8089900" y="3125788"/>
          <p14:tracePt t="42907" x="8153400" y="3125788"/>
          <p14:tracePt t="42924" x="8188325" y="3125788"/>
          <p14:tracePt t="42940" x="8232775" y="3125788"/>
          <p14:tracePt t="42957" x="8286750" y="3116263"/>
          <p14:tracePt t="42974" x="8331200" y="3116263"/>
          <p14:tracePt t="42990" x="8358188" y="3116263"/>
          <p14:tracePt t="43008" x="8402638" y="3108325"/>
          <p14:tracePt t="43024" x="8447088" y="3098800"/>
          <p14:tracePt t="43040" x="8466138" y="3098800"/>
          <p14:tracePt t="43057" x="8483600" y="3089275"/>
          <p14:tracePt t="43073" x="8510588" y="3089275"/>
          <p14:tracePt t="43090" x="8528050" y="3089275"/>
          <p14:tracePt t="43107" x="8555038" y="3081338"/>
          <p14:tracePt t="43124" x="8589963" y="3081338"/>
          <p14:tracePt t="43140" x="8634413" y="3071813"/>
          <p14:tracePt t="43157" x="8688388" y="3054350"/>
          <p14:tracePt t="43174" x="8732838" y="3054350"/>
          <p14:tracePt t="43190" x="8786813" y="3044825"/>
          <p14:tracePt t="43208" x="8840788" y="3036888"/>
          <p14:tracePt t="43224" x="8912225" y="3017838"/>
          <p14:tracePt t="43240" x="8966200" y="3009900"/>
          <p14:tracePt t="43257" x="9055100" y="2982913"/>
          <p14:tracePt t="43273" x="9117013" y="2955925"/>
          <p14:tracePt t="43290" x="9161463" y="2938463"/>
          <p14:tracePt t="43308" x="9323388" y="2901950"/>
          <p14:tracePt t="43323" x="9348788" y="2894013"/>
          <p14:tracePt t="43340" x="9394825" y="2884488"/>
          <p14:tracePt t="43357" x="9439275" y="2867025"/>
          <p14:tracePt t="43373" x="9491663" y="2867025"/>
          <p14:tracePt t="43390" x="9528175" y="2857500"/>
          <p14:tracePt t="43407" x="9555163" y="2857500"/>
          <p14:tracePt t="43424" x="9590088" y="2847975"/>
          <p14:tracePt t="43440" x="9599613" y="2847975"/>
          <p14:tracePt t="43457" x="9626600" y="2847975"/>
          <p14:tracePt t="43473" x="9661525" y="2867025"/>
          <p14:tracePt t="43490" x="9671050" y="2867025"/>
          <p14:tracePt t="43507" x="9698038" y="2894013"/>
          <p14:tracePt t="43523" x="9725025" y="2928938"/>
          <p14:tracePt t="43540" x="9752013" y="2955925"/>
          <p14:tracePt t="43556" x="9752013" y="2990850"/>
          <p14:tracePt t="43573" x="9752013" y="3044825"/>
          <p14:tracePt t="43590" x="9752013" y="3098800"/>
          <p14:tracePt t="43606" x="9752013" y="3133725"/>
          <p14:tracePt t="43624" x="9705975" y="3205163"/>
          <p14:tracePt t="43640" x="9680575" y="3241675"/>
          <p14:tracePt t="43656" x="9634538" y="3286125"/>
          <p14:tracePt t="43673" x="9572625" y="3330575"/>
          <p14:tracePt t="43690" x="9555163" y="3340100"/>
          <p14:tracePt t="43706" x="9483725" y="3384550"/>
          <p14:tracePt t="43723" x="9385300" y="3429000"/>
          <p14:tracePt t="43740" x="9269413" y="3482975"/>
          <p14:tracePt t="43756" x="9180513" y="3500438"/>
          <p14:tracePt t="43773" x="9082088" y="3527425"/>
          <p14:tracePt t="43789" x="8974138" y="3544888"/>
          <p14:tracePt t="43806" x="8894763" y="3544888"/>
          <p14:tracePt t="43824" x="8724900" y="3571875"/>
          <p14:tracePt t="43840" x="8616950" y="3581400"/>
          <p14:tracePt t="43856" x="8439150" y="3589338"/>
          <p14:tracePt t="43873" x="8259763" y="3598863"/>
          <p14:tracePt t="43889" x="8197850" y="3598863"/>
          <p14:tracePt t="43906" x="8099425" y="3598863"/>
          <p14:tracePt t="43923" x="8001000" y="3598863"/>
          <p14:tracePt t="43939" x="7858125" y="3589338"/>
          <p14:tracePt t="43956" x="7759700" y="3581400"/>
          <p14:tracePt t="43973" x="7661275" y="3571875"/>
          <p14:tracePt t="43989" x="7510463" y="3562350"/>
          <p14:tracePt t="44006" x="7419975" y="3554413"/>
          <p14:tracePt t="44023" x="7296150" y="3536950"/>
          <p14:tracePt t="44039" x="7205663" y="3509963"/>
          <p14:tracePt t="44056" x="7153275" y="3509963"/>
          <p14:tracePt t="44073" x="7072313" y="3490913"/>
          <p14:tracePt t="44089" x="7045325" y="3490913"/>
          <p14:tracePt t="44106" x="6983413" y="3482975"/>
          <p14:tracePt t="44122" x="6894513" y="3465513"/>
          <p14:tracePt t="44139" x="6823075" y="3446463"/>
          <p14:tracePt t="44156" x="6759575" y="3429000"/>
          <p14:tracePt t="44172" x="6724650" y="3411538"/>
          <p14:tracePt t="44189" x="6705600" y="3394075"/>
          <p14:tracePt t="44206" x="6680200" y="3384550"/>
          <p14:tracePt t="44222" x="6670675" y="3375025"/>
          <p14:tracePt t="44239" x="6643688" y="3340100"/>
          <p14:tracePt t="44256" x="6634163" y="3313113"/>
          <p14:tracePt t="44272" x="6626225" y="3251200"/>
          <p14:tracePt t="44289" x="6626225" y="3232150"/>
          <p14:tracePt t="44306" x="6626225" y="3179763"/>
          <p14:tracePt t="44322" x="6626225" y="3143250"/>
          <p14:tracePt t="44339" x="6653213" y="3098800"/>
          <p14:tracePt t="44356" x="6697663" y="3054350"/>
          <p14:tracePt t="44372" x="6732588" y="3027363"/>
          <p14:tracePt t="44389" x="6769100" y="3000375"/>
          <p14:tracePt t="44405" x="6813550" y="2973388"/>
          <p14:tracePt t="44422" x="6840538" y="2965450"/>
          <p14:tracePt t="44439" x="6919913" y="2938463"/>
          <p14:tracePt t="44456" x="7018338" y="2911475"/>
          <p14:tracePt t="44472" x="7126288" y="2894013"/>
          <p14:tracePt t="44489" x="7197725" y="2884488"/>
          <p14:tracePt t="44506" x="7358063" y="2874963"/>
          <p14:tracePt t="44522" x="7491413" y="2857500"/>
          <p14:tracePt t="44539" x="7643813" y="2847975"/>
          <p14:tracePt t="44555" x="7786688" y="2830513"/>
          <p14:tracePt t="44572" x="7902575" y="2813050"/>
          <p14:tracePt t="44589" x="7991475" y="2803525"/>
          <p14:tracePt t="44605" x="8089900" y="2795588"/>
          <p14:tracePt t="44622" x="8153400" y="2795588"/>
          <p14:tracePt t="44639" x="8232775" y="2795588"/>
          <p14:tracePt t="44642" x="8259763" y="2795588"/>
          <p14:tracePt t="44657" x="8323263" y="2795588"/>
          <p14:tracePt t="44672" x="8375650" y="2786063"/>
          <p14:tracePt t="44688" x="8402638" y="2786063"/>
          <p14:tracePt t="44705" x="8483600" y="2786063"/>
          <p14:tracePt t="44722" x="8555038" y="2786063"/>
          <p14:tracePt t="44739" x="8661400" y="2786063"/>
          <p14:tracePt t="44755" x="8769350" y="2795588"/>
          <p14:tracePt t="44771" x="8875713" y="2803525"/>
          <p14:tracePt t="44788" x="8956675" y="2830513"/>
          <p14:tracePt t="44805" x="9037638" y="2857500"/>
          <p14:tracePt t="44821" x="9082088" y="2867025"/>
          <p14:tracePt t="44838" x="9153525" y="2901950"/>
          <p14:tracePt t="44855" x="9197975" y="2928938"/>
          <p14:tracePt t="44872" x="9224963" y="2955925"/>
          <p14:tracePt t="44888" x="9242425" y="2965450"/>
          <p14:tracePt t="44905" x="9269413" y="3009900"/>
          <p14:tracePt t="44922" x="9296400" y="3071813"/>
          <p14:tracePt t="44938" x="9313863" y="3108325"/>
          <p14:tracePt t="44955" x="9323388" y="3143250"/>
          <p14:tracePt t="44972" x="9323388" y="3205163"/>
          <p14:tracePt t="44988" x="9286875" y="3276600"/>
          <p14:tracePt t="45005" x="9224963" y="3340100"/>
          <p14:tracePt t="45021" x="9153525" y="3394075"/>
          <p14:tracePt t="45038" x="8974138" y="3509963"/>
          <p14:tracePt t="45055" x="8732838" y="3616325"/>
          <p14:tracePt t="45072" x="8447088" y="3705225"/>
          <p14:tracePt t="45088" x="8251825" y="3751263"/>
          <p14:tracePt t="45105" x="8170863" y="3768725"/>
          <p14:tracePt t="45122" x="7974013" y="3776663"/>
          <p14:tracePt t="45138" x="7858125" y="3776663"/>
          <p14:tracePt t="45155" x="7732713" y="3768725"/>
          <p14:tracePt t="45171" x="7608888" y="3751263"/>
          <p14:tracePt t="45188" x="7473950" y="3697288"/>
          <p14:tracePt t="45205" x="7375525" y="3660775"/>
          <p14:tracePt t="45221" x="7323138" y="3643313"/>
          <p14:tracePt t="45238" x="7269163" y="3616325"/>
          <p14:tracePt t="45255" x="7232650" y="3598863"/>
          <p14:tracePt t="45272" x="7224713" y="3598863"/>
          <p14:tracePt t="45288" x="7215188" y="3598863"/>
          <p14:tracePt t="45305" x="7215188" y="3589338"/>
          <p14:tracePt t="45321" x="7205663" y="3581400"/>
          <p14:tracePt t="45338" x="7205663" y="3571875"/>
          <p14:tracePt t="45354" x="7197725" y="3554413"/>
          <p14:tracePt t="45371" x="7188200" y="3527425"/>
          <p14:tracePt t="45388" x="7170738" y="3509963"/>
          <p14:tracePt t="45405" x="7161213" y="3490913"/>
          <p14:tracePt t="45421" x="7153275" y="3473450"/>
          <p14:tracePt t="45438" x="7153275" y="3465513"/>
          <p14:tracePt t="45455" x="7153275" y="3455988"/>
          <p14:tracePt t="45472" x="7153275" y="3438525"/>
          <p14:tracePt t="45488" x="7153275" y="3429000"/>
          <p14:tracePt t="45505" x="7153275" y="3419475"/>
          <p14:tracePt t="45521" x="7153275" y="3411538"/>
          <p14:tracePt t="45538" x="7153275" y="3394075"/>
          <p14:tracePt t="45554" x="7153275" y="3367088"/>
          <p14:tracePt t="45571" x="7153275" y="3330575"/>
          <p14:tracePt t="45588" x="7161213" y="3286125"/>
          <p14:tracePt t="45604" x="7170738" y="3241675"/>
          <p14:tracePt t="45621" x="7188200" y="3205163"/>
          <p14:tracePt t="45638" x="7197725" y="3160713"/>
          <p14:tracePt t="45641" x="7205663" y="3143250"/>
          <p14:tracePt t="45654" x="7215188" y="3133725"/>
          <p14:tracePt t="45672" x="7215188" y="3116263"/>
          <p14:tracePt t="45688" x="7215188" y="3108325"/>
          <p14:tracePt t="45721" x="7224713" y="3098800"/>
          <p14:tracePt t="45738" x="7224713" y="3089275"/>
          <p14:tracePt t="45754" x="7224713" y="3081338"/>
          <p14:tracePt t="45854" x="7188200" y="3081338"/>
          <p14:tracePt t="45858" x="7143750" y="3081338"/>
          <p14:tracePt t="45872" x="7081838" y="3116263"/>
          <p14:tracePt t="45888" x="7000875" y="3170238"/>
          <p14:tracePt t="45904" x="6991350" y="3170238"/>
          <p14:tracePt t="46109" x="7000875" y="3143250"/>
          <p14:tracePt t="46120" x="7000875" y="3125788"/>
          <p14:tracePt t="46133" x="7000875" y="3116263"/>
          <p14:tracePt t="46145" x="7000875" y="3089275"/>
          <p14:tracePt t="46154" x="7000875" y="3081338"/>
          <p14:tracePt t="46170" x="7010400" y="3027363"/>
          <p14:tracePt t="46187" x="7010400" y="2982913"/>
          <p14:tracePt t="46204" x="7018338" y="2965450"/>
          <p14:tracePt t="46220" x="7027863" y="2938463"/>
          <p14:tracePt t="46237" x="7037388" y="2919413"/>
          <p14:tracePt t="46254" x="7037388" y="2901950"/>
          <p14:tracePt t="46270" x="7045325" y="2884488"/>
          <p14:tracePt t="46288" x="7054850" y="2857500"/>
          <p14:tracePt t="46304" x="7062788" y="2840038"/>
          <p14:tracePt t="46320" x="7062788" y="2830513"/>
          <p14:tracePt t="46337" x="7072313" y="2822575"/>
          <p14:tracePt t="46354" x="7072313" y="2813050"/>
          <p14:tracePt t="46370" x="7072313" y="2803525"/>
          <p14:tracePt t="46387" x="7089775" y="2786063"/>
          <p14:tracePt t="46404" x="7089775" y="2768600"/>
          <p14:tracePt t="46420" x="7089775" y="2759075"/>
          <p14:tracePt t="46437" x="7099300" y="2751138"/>
          <p14:tracePt t="46453" x="7099300" y="2741613"/>
          <p14:tracePt t="46470" x="7099300" y="2732088"/>
          <p14:tracePt t="46489" x="7108825" y="2724150"/>
          <p14:tracePt t="46504" x="7116763" y="2687638"/>
          <p14:tracePt t="46520" x="7116763" y="2679700"/>
          <p14:tracePt t="46537" x="7116763" y="2652713"/>
          <p14:tracePt t="46553" x="7126288" y="2633663"/>
          <p14:tracePt t="46570" x="7134225" y="2616200"/>
          <p14:tracePt t="46587" x="7134225" y="2598738"/>
          <p14:tracePt t="46604" x="7143750" y="2581275"/>
          <p14:tracePt t="46620" x="7143750" y="2562225"/>
          <p14:tracePt t="46637" x="7143750" y="2554288"/>
          <p14:tracePt t="46653" x="7153275" y="2536825"/>
          <p14:tracePt t="46670" x="7161213" y="2500313"/>
          <p14:tracePt t="46687" x="7170738" y="2482850"/>
          <p14:tracePt t="46704" x="7180263" y="2428875"/>
          <p14:tracePt t="46737" x="7188200" y="2411413"/>
          <p14:tracePt t="46753" x="7188200" y="2393950"/>
          <p14:tracePt t="46770" x="7188200" y="2366963"/>
          <p14:tracePt t="46786" x="7188200" y="2339975"/>
          <p14:tracePt t="46804" x="7188200" y="2322513"/>
          <p14:tracePt t="46820" x="7197725" y="2303463"/>
          <p14:tracePt t="46837" x="7197725" y="2295525"/>
          <p14:tracePt t="46870" x="7197725" y="2286000"/>
          <p14:tracePt t="46889" x="7205663" y="2286000"/>
          <p14:tracePt t="46904" x="7205663" y="2268538"/>
          <p14:tracePt t="46930" x="7215188" y="2268538"/>
          <p14:tracePt t="46941" x="7224713" y="2268538"/>
          <p14:tracePt t="46961" x="7232650" y="2268538"/>
          <p14:tracePt t="46969" x="7251700" y="2268538"/>
          <p14:tracePt t="46986" x="7269163" y="2268538"/>
          <p14:tracePt t="47004" x="7296150" y="2268538"/>
          <p14:tracePt t="47020" x="7313613" y="2268538"/>
          <p14:tracePt t="47036" x="7331075" y="2268538"/>
          <p14:tracePt t="47053" x="7367588" y="2268538"/>
          <p14:tracePt t="47070" x="7385050" y="2268538"/>
          <p14:tracePt t="47086" x="7394575" y="2268538"/>
          <p14:tracePt t="47104" x="7446963" y="2259013"/>
          <p14:tracePt t="47120" x="7456488" y="2259013"/>
          <p14:tracePt t="47136" x="7473950" y="2251075"/>
          <p14:tracePt t="47152" x="7483475" y="2251075"/>
          <p14:tracePt t="47197" x="7491413" y="2251075"/>
          <p14:tracePt t="47213" x="7491413" y="2268538"/>
          <p14:tracePt t="47231" x="7491413" y="2286000"/>
          <p14:tracePt t="47240" x="7491413" y="2295525"/>
          <p14:tracePt t="47252" x="7491413" y="2330450"/>
          <p14:tracePt t="47255" x="7491413" y="2339975"/>
          <p14:tracePt t="47269" x="7466013" y="2384425"/>
          <p14:tracePt t="47289" x="7429500" y="2419350"/>
          <p14:tracePt t="47303" x="7419975" y="2428875"/>
          <p14:tracePt t="47319" x="7367588" y="2465388"/>
          <p14:tracePt t="47336" x="7323138" y="2482850"/>
          <p14:tracePt t="47353" x="7313613" y="2490788"/>
          <p14:tracePt t="47369" x="7296150" y="2500313"/>
          <p14:tracePt t="47437" x="7286625" y="2500313"/>
          <p14:tracePt t="47477" x="7277100" y="2500313"/>
          <p14:tracePt t="47493" x="7269163" y="2500313"/>
          <p14:tracePt t="47505" x="7259638" y="2500313"/>
          <p14:tracePt t="47512" x="7251700" y="2500313"/>
          <p14:tracePt t="47525" x="7232650" y="2500313"/>
          <p14:tracePt t="47541" x="7215188" y="2500313"/>
          <p14:tracePt t="47561" x="7205663" y="2500313"/>
          <p14:tracePt t="47573" x="7188200" y="2500313"/>
          <p14:tracePt t="47637" x="7180263" y="2500313"/>
          <p14:tracePt t="47789" x="7180263" y="2490788"/>
          <p14:tracePt t="47813" x="7180263" y="2482850"/>
          <p14:tracePt t="47833" x="7180263" y="2473325"/>
          <p14:tracePt t="47845" x="7180263" y="2465388"/>
          <p14:tracePt t="47857" x="7180263" y="2455863"/>
          <p14:tracePt t="47873" x="7180263" y="2446338"/>
          <p14:tracePt t="47897" x="7180263" y="2438400"/>
          <p14:tracePt t="47928" x="7180263" y="2428875"/>
          <p14:tracePt t="47942" x="7180263" y="2419350"/>
          <p14:tracePt t="47949" x="7188200" y="2419350"/>
          <p14:tracePt t="47961" x="7197725" y="2419350"/>
          <p14:tracePt t="47977" x="7205663" y="2411413"/>
          <p14:tracePt t="47997" x="7215188" y="2411413"/>
          <p14:tracePt t="48013" x="7232650" y="2411413"/>
          <p14:tracePt t="48021" x="7242175" y="2401888"/>
          <p14:tracePt t="48036" x="7269163" y="2401888"/>
          <p14:tracePt t="48052" x="7304088" y="2384425"/>
          <p14:tracePt t="48069" x="7323138" y="2374900"/>
          <p14:tracePt t="48085" x="7331075" y="2374900"/>
          <p14:tracePt t="48102" x="7340600" y="2374900"/>
          <p14:tracePt t="48121" x="7348538" y="2374900"/>
          <p14:tracePt t="48149" x="7348538" y="2384425"/>
          <p14:tracePt t="48162" x="7358063" y="2401888"/>
          <p14:tracePt t="48168" x="7358063" y="2419350"/>
          <p14:tracePt t="48185" x="7358063" y="2446338"/>
          <p14:tracePt t="48202" x="7358063" y="2490788"/>
          <p14:tracePt t="48218" x="7358063" y="2517775"/>
          <p14:tracePt t="48236" x="7331075" y="2589213"/>
          <p14:tracePt t="48252" x="7313613" y="2608263"/>
          <p14:tracePt t="48268" x="7304088" y="2625725"/>
          <p14:tracePt t="48285" x="7296150" y="2633663"/>
          <p14:tracePt t="48318" x="7286625" y="2633663"/>
          <p14:tracePt t="48335" x="7269163" y="2652713"/>
          <p14:tracePt t="48352" x="7251700" y="2660650"/>
          <p14:tracePt t="48368" x="7232650" y="2660650"/>
          <p14:tracePt t="48385" x="7215188" y="2660650"/>
          <p14:tracePt t="48402" x="7197725" y="2660650"/>
          <p14:tracePt t="48418" x="7180263" y="2670175"/>
          <p14:tracePt t="48436" x="7143750" y="2670175"/>
          <p14:tracePt t="48451" x="7126288" y="2670175"/>
          <p14:tracePt t="48468" x="7099300" y="2670175"/>
          <p14:tracePt t="48485" x="7054850" y="2679700"/>
          <p14:tracePt t="48502" x="7045325" y="2679700"/>
          <p14:tracePt t="48518" x="7000875" y="2687638"/>
          <p14:tracePt t="48534" x="6991350" y="2687638"/>
          <p14:tracePt t="48568" x="6983413" y="2670175"/>
          <p14:tracePt t="48584" x="6973888" y="2652713"/>
          <p14:tracePt t="48601" x="6973888" y="2625725"/>
          <p14:tracePt t="48618" x="6965950" y="2625725"/>
          <p14:tracePt t="48634" x="6965950" y="2608263"/>
          <p14:tracePt t="48767" x="6965950" y="2616200"/>
          <p14:tracePt t="48779" x="6983413" y="2625725"/>
          <p14:tracePt t="48791" x="6991350" y="2643188"/>
          <p14:tracePt t="48811" x="7010400" y="2660650"/>
          <p14:tracePt t="48817" x="7018338" y="2679700"/>
          <p14:tracePt t="48834" x="7027863" y="2705100"/>
          <p14:tracePt t="48851" x="7054850" y="2741613"/>
          <p14:tracePt t="48867" x="7062788" y="2768600"/>
          <p14:tracePt t="48884" x="7072313" y="2776538"/>
          <p14:tracePt t="48901" x="7081838" y="2776538"/>
          <p14:tracePt t="48917" x="7081838" y="2786063"/>
          <p14:tracePt t="49075" x="7089775" y="2786063"/>
          <p14:tracePt t="49119" x="7099300" y="2786063"/>
          <p14:tracePt t="49235" x="7108825" y="2786063"/>
          <p14:tracePt t="49339" x="7116763" y="2786063"/>
          <p14:tracePt t="49355" x="7126288" y="2786063"/>
          <p14:tracePt t="49367" x="7134225" y="2786063"/>
          <p14:tracePt t="49376" x="7143750" y="2786063"/>
          <p14:tracePt t="49391" x="7161213" y="2786063"/>
          <p14:tracePt t="49400" x="7170738" y="2786063"/>
          <p14:tracePt t="49417" x="7197725" y="2786063"/>
          <p14:tracePt t="49434" x="7224713" y="2786063"/>
          <p14:tracePt t="49451" x="7269163" y="2786063"/>
          <p14:tracePt t="49467" x="7331075" y="2786063"/>
          <p14:tracePt t="49484" x="7402513" y="2776538"/>
          <p14:tracePt t="49500" x="7456488" y="2759075"/>
          <p14:tracePt t="49517" x="7491413" y="2741613"/>
          <p14:tracePt t="49534" x="7581900" y="2714625"/>
          <p14:tracePt t="49550" x="7653338" y="2679700"/>
          <p14:tracePt t="49567" x="7705725" y="2660650"/>
          <p14:tracePt t="49584" x="7777163" y="2633663"/>
          <p14:tracePt t="49600" x="7885113" y="2589213"/>
          <p14:tracePt t="49617" x="7983538" y="2554288"/>
          <p14:tracePt t="49634" x="8126413" y="2509838"/>
          <p14:tracePt t="49638" x="8143875" y="2509838"/>
          <p14:tracePt t="49650" x="8242300" y="2482850"/>
          <p14:tracePt t="49667" x="8439150" y="2419350"/>
          <p14:tracePt t="49684" x="8661400" y="2384425"/>
          <p14:tracePt t="49700" x="8858250" y="2347913"/>
          <p14:tracePt t="49717" x="8875713" y="2347913"/>
          <p14:tracePt t="49734" x="8974138" y="2347913"/>
          <p14:tracePt t="49750" x="9028113" y="2347913"/>
          <p14:tracePt t="49766" x="9055100" y="2347913"/>
          <p14:tracePt t="49783" x="9063038" y="2347913"/>
          <p14:tracePt t="49800" x="9063038" y="2339975"/>
          <p14:tracePt t="49885" x="9037638" y="2347913"/>
          <p14:tracePt t="49889" x="9028113" y="2366963"/>
          <p14:tracePt t="49901" x="8894763" y="2465388"/>
          <p14:tracePt t="49917" x="8858250" y="2482850"/>
          <p14:tracePt t="49933" x="8661400" y="2633663"/>
          <p14:tracePt t="49950" x="8528050" y="2724150"/>
          <p14:tracePt t="49967" x="8456613" y="2768600"/>
          <p14:tracePt t="49983" x="8429625" y="2795588"/>
          <p14:tracePt t="50000" x="8420100" y="2813050"/>
          <p14:tracePt t="50181" x="8420100" y="2822575"/>
          <p14:tracePt t="50193" x="8429625" y="2830513"/>
          <p14:tracePt t="50200" x="8456613" y="2847975"/>
          <p14:tracePt t="50216" x="8510588" y="2884488"/>
          <p14:tracePt t="50233" x="8609013" y="2911475"/>
          <p14:tracePt t="50250" x="8661400" y="2928938"/>
          <p14:tracePt t="50266" x="8732838" y="2928938"/>
          <p14:tracePt t="50284" x="8804275" y="2928938"/>
          <p14:tracePt t="50300" x="8840788" y="2928938"/>
          <p14:tracePt t="50316" x="8848725" y="2928938"/>
          <p14:tracePt t="50333" x="8858250" y="2928938"/>
          <p14:tracePt t="50366" x="8858250" y="2919413"/>
          <p14:tracePt t="50409" x="8823325" y="2911475"/>
          <p14:tracePt t="50417" x="8786813" y="2901950"/>
          <p14:tracePt t="50429" x="8715375" y="2894013"/>
          <p14:tracePt t="50437" x="8661400" y="2894013"/>
          <p14:tracePt t="50450" x="8572500" y="2884488"/>
          <p14:tracePt t="50466" x="8348663" y="2884488"/>
          <p14:tracePt t="50484" x="8153400" y="2884488"/>
          <p14:tracePt t="50500" x="7813675" y="2901950"/>
          <p14:tracePt t="50516" x="7697788" y="2919413"/>
          <p14:tracePt t="50533" x="7473950" y="2928938"/>
          <p14:tracePt t="50550" x="7242175" y="2965450"/>
          <p14:tracePt t="50566" x="7116763" y="3000375"/>
          <p14:tracePt t="50583" x="7062788" y="3036888"/>
          <p14:tracePt t="50600" x="7045325" y="3054350"/>
          <p14:tracePt t="50616" x="7037388" y="3081338"/>
          <p14:tracePt t="50633" x="7027863" y="3108325"/>
          <p14:tracePt t="50649" x="7018338" y="3116263"/>
          <p14:tracePt t="50666" x="7018338" y="3125788"/>
          <p14:tracePt t="50684" x="7018338" y="3143250"/>
          <p14:tracePt t="50700" x="7027863" y="3179763"/>
          <p14:tracePt t="50716" x="7037388" y="3187700"/>
          <p14:tracePt t="50733" x="7054850" y="3214688"/>
          <p14:tracePt t="50749" x="7099300" y="3251200"/>
          <p14:tracePt t="50766" x="7143750" y="3286125"/>
          <p14:tracePt t="50783" x="7242175" y="3367088"/>
          <p14:tracePt t="50799" x="7348538" y="3429000"/>
          <p14:tracePt t="50816" x="7626350" y="3544888"/>
          <p14:tracePt t="50833" x="7991475" y="3608388"/>
          <p14:tracePt t="50849" x="8323263" y="3660775"/>
          <p14:tracePt t="50866" x="8796338" y="3687763"/>
          <p14:tracePt t="50883" x="9109075" y="3697288"/>
          <p14:tracePt t="50899" x="9394825" y="3697288"/>
          <p14:tracePt t="50915" x="9474200" y="3697288"/>
          <p14:tracePt t="50932" x="9644063" y="3679825"/>
          <p14:tracePt t="50949" x="9732963" y="3633788"/>
          <p14:tracePt t="50966" x="9796463" y="3589338"/>
          <p14:tracePt t="50982" x="9848850" y="3536950"/>
          <p14:tracePt t="50999" x="9902825" y="3482975"/>
          <p14:tracePt t="51016" x="9947275" y="3429000"/>
          <p14:tracePt t="51032" x="10001250" y="3367088"/>
          <p14:tracePt t="51049" x="10028238" y="3330575"/>
          <p14:tracePt t="51066" x="10082213" y="3259138"/>
          <p14:tracePt t="51068" x="10090150" y="3251200"/>
          <p14:tracePt t="51082" x="10109200" y="3187700"/>
          <p14:tracePt t="51100" x="10117138" y="3125788"/>
          <p14:tracePt t="51116" x="10117138" y="3071813"/>
          <p14:tracePt t="51132" x="10117138" y="3062288"/>
          <p14:tracePt t="51137" x="10117138" y="3036888"/>
          <p14:tracePt t="51149" x="10109200" y="3027363"/>
          <p14:tracePt t="51166" x="10063163" y="2982913"/>
          <p14:tracePt t="51182" x="9983788" y="2938463"/>
          <p14:tracePt t="51199" x="9848850" y="2901950"/>
          <p14:tracePt t="51216" x="9705975" y="2884488"/>
          <p14:tracePt t="51232" x="9518650" y="2874963"/>
          <p14:tracePt t="51249" x="9375775" y="2874963"/>
          <p14:tracePt t="51265" x="9117013" y="2884488"/>
          <p14:tracePt t="51282" x="8875713" y="2901950"/>
          <p14:tracePt t="51300" x="8688388" y="2919413"/>
          <p14:tracePt t="51316" x="8518525" y="2946400"/>
          <p14:tracePt t="51332" x="8483600" y="2946400"/>
          <p14:tracePt t="51349" x="8402638" y="2965450"/>
          <p14:tracePt t="51365" x="8367713" y="2973388"/>
          <p14:tracePt t="51382" x="8331200" y="2982913"/>
          <p14:tracePt t="51399" x="8313738" y="3000375"/>
          <p14:tracePt t="51416" x="8286750" y="3017838"/>
          <p14:tracePt t="51432" x="8242300" y="3036888"/>
          <p14:tracePt t="51449" x="8224838" y="3036888"/>
          <p14:tracePt t="51465" x="8205788" y="3054350"/>
          <p14:tracePt t="51482" x="8188325" y="3054350"/>
          <p14:tracePt t="51561" x="8188325" y="3062288"/>
          <p14:tracePt t="51573" x="8180388" y="3062288"/>
          <p14:tracePt t="51589" x="8170863" y="3071813"/>
          <p14:tracePt t="51621" x="8161338" y="3071813"/>
          <p14:tracePt t="51642" x="8153400" y="3081338"/>
          <p14:tracePt t="51653" x="8143875" y="3081338"/>
          <p14:tracePt t="51665" x="8116888" y="3089275"/>
          <p14:tracePt t="51667" x="8089900" y="3098800"/>
          <p14:tracePt t="51681" x="8062913" y="3116263"/>
          <p14:tracePt t="51698" x="8054975" y="3116263"/>
          <p14:tracePt t="51715" x="7947025" y="3152775"/>
          <p14:tracePt t="51732" x="7920038" y="3160713"/>
          <p14:tracePt t="51748" x="7848600" y="3179763"/>
          <p14:tracePt t="51765" x="7813675" y="3187700"/>
          <p14:tracePt t="51809" x="7804150" y="3197225"/>
          <p14:tracePt t="51815" x="7796213" y="3205163"/>
          <p14:tracePt t="51832" x="7759700" y="3224213"/>
          <p14:tracePt t="51848" x="7697788" y="3251200"/>
          <p14:tracePt t="51865" x="7653338" y="3268663"/>
          <p14:tracePt t="51882" x="7626350" y="3276600"/>
          <p14:tracePt t="51898" x="7616825" y="3276600"/>
          <p14:tracePt t="51972" x="7616825" y="3286125"/>
          <p14:tracePt t="52089" x="7616825" y="3276600"/>
          <p14:tracePt t="52101" x="7616825" y="3268663"/>
          <p14:tracePt t="52117" x="7616825" y="3251200"/>
          <p14:tracePt t="52129" x="7616825" y="3241675"/>
          <p14:tracePt t="52141" x="7616825" y="3232150"/>
          <p14:tracePt t="52153" x="7626350" y="3232150"/>
          <p14:tracePt t="52164" x="7626350" y="3224213"/>
          <p14:tracePt t="52181" x="7626350" y="3214688"/>
          <p14:tracePt t="52198" x="7626350" y="3205163"/>
          <p14:tracePt t="52215" x="7634288" y="3205163"/>
          <p14:tracePt t="52233" x="7634288" y="3197225"/>
          <p14:tracePt t="52257" x="7643813" y="3179763"/>
          <p14:tracePt t="52281" x="7643813" y="3170238"/>
          <p14:tracePt t="52286" x="7653338" y="3160713"/>
          <p14:tracePt t="52317" x="7661275" y="3160713"/>
          <p14:tracePt t="52361" x="7661275" y="3152775"/>
          <p14:tracePt t="52389" x="7670800" y="3143250"/>
          <p14:tracePt t="52413" x="7680325" y="3133725"/>
          <p14:tracePt t="52425" x="7680325" y="3125788"/>
          <p14:tracePt t="52433" x="7688263" y="3125788"/>
          <p14:tracePt t="52448" x="7697788" y="3116263"/>
          <p14:tracePt t="52573" x="7688263" y="3116263"/>
          <p14:tracePt t="52585" x="7680325" y="3116263"/>
          <p14:tracePt t="52589" x="7670800" y="3116263"/>
          <p14:tracePt t="52597" x="7661275" y="3116263"/>
          <p14:tracePt t="52614" x="7626350" y="3116263"/>
          <p14:tracePt t="52632" x="7589838" y="3116263"/>
          <p14:tracePt t="52648" x="7562850" y="3116263"/>
          <p14:tracePt t="52664" x="7527925" y="3116263"/>
          <p14:tracePt t="52681" x="7456488" y="3116263"/>
          <p14:tracePt t="52697" x="7358063" y="3116263"/>
          <p14:tracePt t="52714" x="7313613" y="3116263"/>
          <p14:tracePt t="52730" x="7197725" y="3108325"/>
          <p14:tracePt t="52747" x="7126288" y="3098800"/>
          <p14:tracePt t="52764" x="7081838" y="3089275"/>
          <p14:tracePt t="52780" x="7062788" y="3089275"/>
          <p14:tracePt t="52813" x="7054850" y="3089275"/>
          <p14:tracePt t="52830" x="7054850" y="3081338"/>
          <p14:tracePt t="52847" x="7027863" y="3071813"/>
          <p14:tracePt t="52863" x="7010400" y="3054350"/>
          <p14:tracePt t="52880" x="6991350" y="3044825"/>
          <p14:tracePt t="52897" x="6991350" y="3027363"/>
          <p14:tracePt t="52913" x="6983413" y="3027363"/>
          <p14:tracePt t="52930" x="6983413" y="3017838"/>
          <p14:tracePt t="52947" x="6983413" y="3009900"/>
          <p14:tracePt t="52964" x="6973888" y="3009900"/>
          <p14:tracePt t="52981" x="6973888" y="3000375"/>
          <p14:tracePt t="52997" x="6973888" y="2990850"/>
          <p14:tracePt t="53022" x="6973888" y="2982913"/>
          <p14:tracePt t="53033" x="6965950" y="2982913"/>
          <p14:tracePt t="53081" x="6965950" y="2973388"/>
          <p14:tracePt t="53093" x="6956425" y="2965450"/>
          <p14:tracePt t="53105" x="6938963" y="2946400"/>
          <p14:tracePt t="53117" x="6929438" y="2938463"/>
          <p14:tracePt t="53130" x="6919913" y="2928938"/>
          <p14:tracePt t="53147" x="6875463" y="2911475"/>
          <p14:tracePt t="53164" x="6813550" y="2894013"/>
          <p14:tracePt t="53180" x="6759575" y="2884488"/>
          <p14:tracePt t="53197" x="6715125" y="2884488"/>
          <p14:tracePt t="53213" x="6688138" y="2884488"/>
          <p14:tracePt t="53230" x="6670675" y="2894013"/>
          <p14:tracePt t="53248" x="6653213" y="2919413"/>
          <p14:tracePt t="53263" x="6634163" y="2946400"/>
          <p14:tracePt t="53280" x="6616700" y="2990850"/>
          <p14:tracePt t="53297" x="6608763" y="3017838"/>
          <p14:tracePt t="53313" x="6608763" y="3036888"/>
          <p14:tracePt t="53330" x="6599238" y="3098800"/>
          <p14:tracePt t="53347" x="6599238" y="3160713"/>
          <p14:tracePt t="53363" x="6599238" y="3214688"/>
          <p14:tracePt t="53380" x="6599238" y="3259138"/>
          <p14:tracePt t="53397" x="6599238" y="3313113"/>
          <p14:tracePt t="53413" x="6608763" y="3348038"/>
          <p14:tracePt t="53430" x="6634163" y="3402013"/>
          <p14:tracePt t="53447" x="6634163" y="3429000"/>
          <p14:tracePt t="53463" x="6670675" y="3490913"/>
          <p14:tracePt t="53480" x="6715125" y="3536950"/>
          <p14:tracePt t="53497" x="6777038" y="3589338"/>
          <p14:tracePt t="53513" x="6786563" y="3598863"/>
          <p14:tracePt t="53530" x="6867525" y="3643313"/>
          <p14:tracePt t="53547" x="6946900" y="3679825"/>
          <p14:tracePt t="53563" x="7010400" y="3687763"/>
          <p14:tracePt t="53580" x="7116763" y="3705225"/>
          <p14:tracePt t="53596" x="7242175" y="3714750"/>
          <p14:tracePt t="53613" x="7367588" y="3714750"/>
          <p14:tracePt t="53630" x="7439025" y="3705225"/>
          <p14:tracePt t="53646" x="7473950" y="3697288"/>
          <p14:tracePt t="53664" x="7545388" y="3660775"/>
          <p14:tracePt t="53680" x="7581900" y="3633788"/>
          <p14:tracePt t="53696" x="7634288" y="3598863"/>
          <p14:tracePt t="53713" x="7643813" y="3598863"/>
          <p14:tracePt t="53730" x="7705725" y="3562350"/>
          <p14:tracePt t="53746" x="7769225" y="3536950"/>
          <p14:tracePt t="53763" x="7823200" y="3509963"/>
          <p14:tracePt t="53779" x="7885113" y="3473450"/>
          <p14:tracePt t="53796" x="7956550" y="3429000"/>
          <p14:tracePt t="53812" x="8062913" y="3375025"/>
          <p14:tracePt t="53830" x="8134350" y="3330575"/>
          <p14:tracePt t="53846" x="8188325" y="3313113"/>
          <p14:tracePt t="53864" x="8259763" y="3276600"/>
          <p14:tracePt t="53880" x="8296275" y="3259138"/>
          <p14:tracePt t="53896" x="8340725" y="3224213"/>
          <p14:tracePt t="53913" x="8420100" y="3179763"/>
          <p14:tracePt t="53929" x="8439150" y="3170238"/>
          <p14:tracePt t="53946" x="8537575" y="3125788"/>
          <p14:tracePt t="53963" x="8653463" y="3062288"/>
          <p14:tracePt t="53979" x="8742363" y="3017838"/>
          <p14:tracePt t="53996" x="8831263" y="2965450"/>
          <p14:tracePt t="54013" x="8929688" y="2894013"/>
          <p14:tracePt t="54029" x="9010650" y="2822575"/>
          <p14:tracePt t="54046" x="9055100" y="2768600"/>
          <p14:tracePt t="54063" x="9090025" y="2741613"/>
          <p14:tracePt t="54079" x="9109075" y="2714625"/>
          <p14:tracePt t="54096" x="9109075" y="2697163"/>
          <p14:tracePt t="54113" x="9109075" y="2660650"/>
          <p14:tracePt t="54129" x="9090025" y="2652713"/>
          <p14:tracePt t="54133" x="9072563" y="2625725"/>
          <p14:tracePt t="54146" x="9055100" y="2608263"/>
          <p14:tracePt t="54163" x="8983663" y="2581275"/>
          <p14:tracePt t="54179" x="8894763" y="2554288"/>
          <p14:tracePt t="54196" x="8715375" y="2536825"/>
          <p14:tracePt t="54212" x="8483600" y="2536825"/>
          <p14:tracePt t="54229" x="8153400" y="2536825"/>
          <p14:tracePt t="54246" x="7920038" y="2536825"/>
          <p14:tracePt t="54264" x="7500938" y="2598738"/>
          <p14:tracePt t="54279" x="7323138" y="2633663"/>
          <p14:tracePt t="54296" x="7170738" y="2670175"/>
          <p14:tracePt t="54312" x="7062788" y="2705100"/>
          <p14:tracePt t="54329" x="7054850" y="2705100"/>
          <p14:tracePt t="54346" x="6956425" y="2759075"/>
          <p14:tracePt t="54362" x="6840538" y="2813050"/>
          <p14:tracePt t="54379" x="6742113" y="2857500"/>
          <p14:tracePt t="54396" x="6688138" y="2874963"/>
          <p14:tracePt t="54412" x="6626225" y="2901950"/>
          <p14:tracePt t="54429" x="6581775" y="2911475"/>
          <p14:tracePt t="54446" x="6554788" y="2928938"/>
          <p14:tracePt t="54462" x="6510338" y="2946400"/>
          <p14:tracePt t="54479" x="6456363" y="2965450"/>
          <p14:tracePt t="54496" x="6419850" y="2990850"/>
          <p14:tracePt t="54512" x="6394450" y="3000375"/>
          <p14:tracePt t="54529" x="6394450" y="3009900"/>
          <p14:tracePt t="54546" x="6384925" y="3017838"/>
          <p14:tracePt t="54562" x="6375400" y="3017838"/>
          <p14:tracePt t="54579" x="6375400" y="3027363"/>
          <p14:tracePt t="54595" x="6375400" y="3044825"/>
          <p14:tracePt t="54612" x="6375400" y="3081338"/>
          <p14:tracePt t="54629" x="6375400" y="3116263"/>
          <p14:tracePt t="54645" x="6384925" y="3160713"/>
          <p14:tracePt t="54662" x="6402388" y="3214688"/>
          <p14:tracePt t="54679" x="6429375" y="3268663"/>
          <p14:tracePt t="54696" x="6456363" y="3313113"/>
          <p14:tracePt t="54712" x="6491288" y="3384550"/>
          <p14:tracePt t="54729" x="6510338" y="3402013"/>
          <p14:tracePt t="54745" x="6537325" y="3455988"/>
          <p14:tracePt t="54762" x="6589713" y="3509963"/>
          <p14:tracePt t="54779" x="6661150" y="3571875"/>
          <p14:tracePt t="54795" x="6742113" y="3625850"/>
          <p14:tracePt t="54812" x="6840538" y="3660775"/>
          <p14:tracePt t="54828" x="6965950" y="3679825"/>
          <p14:tracePt t="54845" x="7072313" y="3687763"/>
          <p14:tracePt t="54862" x="7259638" y="3687763"/>
          <p14:tracePt t="54879" x="7466013" y="3687763"/>
          <p14:tracePt t="54896" x="7589838" y="3687763"/>
          <p14:tracePt t="54912" x="7732713" y="3687763"/>
          <p14:tracePt t="54929" x="7769225" y="3687763"/>
          <p14:tracePt t="54945" x="7840663" y="3687763"/>
          <p14:tracePt t="54962" x="7929563" y="3687763"/>
          <p14:tracePt t="54978" x="7991475" y="3687763"/>
          <p14:tracePt t="54995" x="8072438" y="3679825"/>
          <p14:tracePt t="55012" x="8153400" y="3670300"/>
          <p14:tracePt t="55028" x="8286750" y="3660775"/>
          <p14:tracePt t="55045" x="8447088" y="3652838"/>
          <p14:tracePt t="55062" x="8562975" y="3643313"/>
          <p14:tracePt t="55078" x="8742363" y="3608388"/>
          <p14:tracePt t="55096" x="8858250" y="3562350"/>
          <p14:tracePt t="55112" x="9001125" y="3509963"/>
          <p14:tracePt t="55128" x="9037638" y="3490913"/>
          <p14:tracePt t="55133" x="9117013" y="3438525"/>
          <p14:tracePt t="55145" x="9161463" y="3411538"/>
          <p14:tracePt t="55161" x="9232900" y="3348038"/>
          <p14:tracePt t="55178" x="9313863" y="3286125"/>
          <p14:tracePt t="55195" x="9394825" y="3214688"/>
          <p14:tracePt t="55212" x="9429750" y="3170238"/>
          <p14:tracePt t="55228" x="9474200" y="3116263"/>
          <p14:tracePt t="55245" x="9491663" y="3054350"/>
          <p14:tracePt t="55262" x="9510713" y="3017838"/>
          <p14:tracePt t="55278" x="9510713" y="2955925"/>
          <p14:tracePt t="55295" x="9510713" y="2919413"/>
          <p14:tracePt t="55312" x="9510713" y="2901950"/>
          <p14:tracePt t="55328" x="9510713" y="2894013"/>
          <p14:tracePt t="55345" x="9501188" y="2874963"/>
          <p14:tracePt t="55361" x="9483725" y="2857500"/>
          <p14:tracePt t="55378" x="9456738" y="2847975"/>
          <p14:tracePt t="55395" x="9367838" y="2813050"/>
          <p14:tracePt t="55411" x="9161463" y="2768600"/>
          <p14:tracePt t="55428" x="8939213" y="2732088"/>
          <p14:tracePt t="55445" x="8599488" y="2714625"/>
          <p14:tracePt t="55461" x="8367713" y="2697163"/>
          <p14:tracePt t="55478" x="8001000" y="2697163"/>
          <p14:tracePt t="55495" x="7697788" y="2714625"/>
          <p14:tracePt t="55512" x="7572375" y="2732088"/>
          <p14:tracePt t="55528" x="7439025" y="2776538"/>
          <p14:tracePt t="55545" x="7412038" y="2786063"/>
          <p14:tracePt t="55561" x="7358063" y="2803525"/>
          <p14:tracePt t="55578" x="7296150" y="2830513"/>
          <p14:tracePt t="55595" x="7232650" y="2847975"/>
          <p14:tracePt t="55611" x="7180263" y="2867025"/>
          <p14:tracePt t="55628" x="7134225" y="2874963"/>
          <p14:tracePt t="55645" x="7072313" y="2901950"/>
          <p14:tracePt t="55661" x="7037388" y="2911475"/>
          <p14:tracePt t="55678" x="6965950" y="2919413"/>
          <p14:tracePt t="55694" x="6911975" y="2938463"/>
          <p14:tracePt t="55712" x="6875463" y="2946400"/>
          <p14:tracePt t="55728" x="6831013" y="2946400"/>
          <p14:tracePt t="55744" x="6813550" y="2955925"/>
          <p14:tracePt t="55761" x="6786563" y="2965450"/>
          <p14:tracePt t="55778" x="6769100" y="2973388"/>
          <p14:tracePt t="55821" x="6759575" y="2982913"/>
          <p14:tracePt t="55893" x="6759575" y="2990850"/>
          <p14:tracePt t="55913" x="6759575" y="3009900"/>
          <p14:tracePt t="55917" x="6759575" y="3027363"/>
          <p14:tracePt t="55929" x="6751638" y="3054350"/>
          <p14:tracePt t="55944" x="6751638" y="3081338"/>
          <p14:tracePt t="55961" x="6742113" y="3152775"/>
          <p14:tracePt t="55977" x="6742113" y="3205163"/>
          <p14:tracePt t="55994" x="6742113" y="3276600"/>
          <p14:tracePt t="56011" x="6742113" y="3322638"/>
          <p14:tracePt t="56028" x="6742113" y="3367088"/>
          <p14:tracePt t="56044" x="6742113" y="3402013"/>
          <p14:tracePt t="56061" x="6769100" y="3438525"/>
          <p14:tracePt t="56077" x="6786563" y="3465513"/>
          <p14:tracePt t="56094" x="6813550" y="3500438"/>
          <p14:tracePt t="56112" x="6858000" y="3527425"/>
          <p14:tracePt t="56128" x="6911975" y="3554413"/>
          <p14:tracePt t="56144" x="6919913" y="3554413"/>
          <p14:tracePt t="56160" x="7054850" y="3581400"/>
          <p14:tracePt t="56177" x="7215188" y="3589338"/>
          <p14:tracePt t="56193" x="7340600" y="3598863"/>
          <p14:tracePt t="56211" x="7491413" y="3608388"/>
          <p14:tracePt t="56228" x="7599363" y="3608388"/>
          <p14:tracePt t="56244" x="7688263" y="3598863"/>
          <p14:tracePt t="56260" x="7742238" y="3589338"/>
          <p14:tracePt t="56277" x="7804150" y="3581400"/>
          <p14:tracePt t="56294" x="7875588" y="3562350"/>
          <p14:tracePt t="56310" x="7902575" y="3554413"/>
          <p14:tracePt t="56328" x="8018463" y="3536950"/>
          <p14:tracePt t="56344" x="8037513" y="3536950"/>
          <p14:tracePt t="56361" x="8126413" y="3509963"/>
          <p14:tracePt t="56377" x="8251825" y="3490913"/>
          <p14:tracePt t="56394" x="8348663" y="3473450"/>
          <p14:tracePt t="56410" x="8510588" y="3455988"/>
          <p14:tracePt t="56427" x="8680450" y="3429000"/>
          <p14:tracePt t="56444" x="8858250" y="3394075"/>
          <p14:tracePt t="56460" x="8947150" y="3367088"/>
          <p14:tracePt t="56477" x="9072563" y="3330575"/>
          <p14:tracePt t="56494" x="9153525" y="3286125"/>
          <p14:tracePt t="56510" x="9197975" y="3259138"/>
          <p14:tracePt t="56528" x="9375775" y="3160713"/>
          <p14:tracePt t="56544" x="9394825" y="3152775"/>
          <p14:tracePt t="56560" x="9491663" y="3098800"/>
          <p14:tracePt t="56577" x="9563100" y="3054350"/>
          <p14:tracePt t="56594" x="9634538" y="3017838"/>
          <p14:tracePt t="56610" x="9680575" y="2982913"/>
          <p14:tracePt t="56627" x="9715500" y="2955925"/>
          <p14:tracePt t="56644" x="9752013" y="2946400"/>
          <p14:tracePt t="56660" x="9759950" y="2938463"/>
          <p14:tracePt t="56677" x="9777413" y="2919413"/>
          <p14:tracePt t="56694" x="9786938" y="2901950"/>
          <p14:tracePt t="56710" x="9796463" y="2901950"/>
          <p14:tracePt t="56728" x="9804400" y="2874963"/>
          <p14:tracePt t="56743" x="9804400" y="2867025"/>
          <p14:tracePt t="56760" x="9804400" y="2857500"/>
          <p14:tracePt t="56776" x="9796463" y="2830513"/>
          <p14:tracePt t="56793" x="9769475" y="2803525"/>
          <p14:tracePt t="56810" x="9725025" y="2768600"/>
          <p14:tracePt t="56826" x="9634538" y="2741613"/>
          <p14:tracePt t="56844" x="9510713" y="2732088"/>
          <p14:tracePt t="56860" x="9286875" y="2724150"/>
          <p14:tracePt t="56877" x="9126538" y="2724150"/>
          <p14:tracePt t="56893" x="8929688" y="2724150"/>
          <p14:tracePt t="56910" x="8831263" y="2724150"/>
          <p14:tracePt t="56926" x="8616950" y="2724150"/>
          <p14:tracePt t="56943" x="8439150" y="2741613"/>
          <p14:tracePt t="56960" x="8323263" y="2759075"/>
          <p14:tracePt t="56977" x="8197850" y="2786063"/>
          <p14:tracePt t="56993" x="8054975" y="2830513"/>
          <p14:tracePt t="57010" x="7885113" y="2874963"/>
          <p14:tracePt t="57026" x="7759700" y="2901950"/>
          <p14:tracePt t="57044" x="7599363" y="2919413"/>
          <p14:tracePt t="57060" x="7375525" y="2928938"/>
          <p14:tracePt t="57076" x="7224713" y="2938463"/>
          <p14:tracePt t="57093" x="7037388" y="2946400"/>
          <p14:tracePt t="57109" x="6946900" y="2955925"/>
          <p14:tracePt t="57126" x="6894513" y="2955925"/>
          <p14:tracePt t="57143" x="6804025" y="2965450"/>
          <p14:tracePt t="57160" x="6732588" y="2973388"/>
          <p14:tracePt t="57176" x="6670675" y="2973388"/>
          <p14:tracePt t="57193" x="6626225" y="2982913"/>
          <p14:tracePt t="57210" x="6608763" y="2990850"/>
          <p14:tracePt t="57226" x="6599238" y="2990850"/>
          <p14:tracePt t="57260" x="6572250" y="3009900"/>
          <p14:tracePt t="57276" x="6554788" y="3009900"/>
          <p14:tracePt t="57293" x="6527800" y="3017838"/>
          <p14:tracePt t="57365" x="6527800" y="3027363"/>
          <p14:tracePt t="57377" x="6527800" y="3036888"/>
          <p14:tracePt t="57389" x="6527800" y="3044825"/>
          <p14:tracePt t="57401" x="6537325" y="3089275"/>
          <p14:tracePt t="57409" x="6545263" y="3116263"/>
          <p14:tracePt t="57426" x="6572250" y="3170238"/>
          <p14:tracePt t="57444" x="6599238" y="3224213"/>
          <p14:tracePt t="57460" x="6643688" y="3276600"/>
          <p14:tracePt t="57476" x="6670675" y="3313113"/>
          <p14:tracePt t="57493" x="6697663" y="3375025"/>
          <p14:tracePt t="57509" x="6724650" y="3411538"/>
          <p14:tracePt t="57526" x="6732588" y="3419475"/>
          <p14:tracePt t="57543" x="6759575" y="3455988"/>
          <p14:tracePt t="57559" x="6796088" y="3500438"/>
          <p14:tracePt t="57576" x="6813550" y="3517900"/>
          <p14:tracePt t="57593" x="6858000" y="3554413"/>
          <p14:tracePt t="57609" x="6919913" y="3589338"/>
          <p14:tracePt t="57626" x="7010400" y="3616325"/>
          <p14:tracePt t="57644" x="7081838" y="3633788"/>
          <p14:tracePt t="57660" x="7188200" y="3633788"/>
          <p14:tracePt t="57676" x="7259638" y="3652838"/>
          <p14:tracePt t="57693" x="7375525" y="3652838"/>
          <p14:tracePt t="57709" x="7510463" y="3652838"/>
          <p14:tracePt t="57726" x="7537450" y="3652838"/>
          <p14:tracePt t="57743" x="7697788" y="3643313"/>
          <p14:tracePt t="57759" x="7724775" y="3633788"/>
          <p14:tracePt t="57775" x="7769225" y="3625850"/>
          <p14:tracePt t="57792" x="7796213" y="3625850"/>
          <p14:tracePt t="57809" x="7831138" y="3616325"/>
          <p14:tracePt t="57826" x="7902575" y="3598863"/>
          <p14:tracePt t="57842" x="7983538" y="3581400"/>
          <p14:tracePt t="57860" x="8126413" y="3562350"/>
          <p14:tracePt t="57876" x="8205788" y="3544888"/>
          <p14:tracePt t="57892" x="8331200" y="3536950"/>
          <p14:tracePt t="57909" x="8447088" y="3517900"/>
          <p14:tracePt t="57926" x="8456613" y="3509963"/>
          <p14:tracePt t="57942" x="8545513" y="3490913"/>
          <p14:tracePt t="57959" x="8661400" y="3455988"/>
          <p14:tracePt t="57976" x="8786813" y="3411538"/>
          <p14:tracePt t="57992" x="8894763" y="3375025"/>
          <p14:tracePt t="58009" x="9028113" y="3330575"/>
          <p14:tracePt t="58025" x="9153525" y="3295650"/>
          <p14:tracePt t="58042" x="9224963" y="3268663"/>
          <p14:tracePt t="58060" x="9313863" y="3241675"/>
          <p14:tracePt t="58076" x="9358313" y="3224213"/>
          <p14:tracePt t="58092" x="9402763" y="3197225"/>
          <p14:tracePt t="58109" x="9447213" y="3179763"/>
          <p14:tracePt t="58125" x="9456738" y="3170238"/>
          <p14:tracePt t="58142" x="9491663" y="3152775"/>
          <p14:tracePt t="58146" x="9510713" y="3133725"/>
          <p14:tracePt t="58159" x="9518650" y="3125788"/>
          <p14:tracePt t="58175" x="9545638" y="3116263"/>
          <p14:tracePt t="58192" x="9555163" y="3098800"/>
          <p14:tracePt t="58225" x="9555163" y="3089275"/>
          <p14:tracePt t="58242" x="9555163" y="3081338"/>
          <p14:tracePt t="58258" x="9555163" y="3071813"/>
          <p14:tracePt t="58275" x="9555163" y="3062288"/>
          <p14:tracePt t="58292" x="9555163" y="3054350"/>
          <p14:tracePt t="58345" x="9545638" y="3044825"/>
          <p14:tracePt t="58352" x="9510713" y="3036888"/>
          <p14:tracePt t="58364" x="9358313" y="3036888"/>
          <p14:tracePt t="58375" x="9205913" y="3098800"/>
          <p14:tracePt t="58392" x="8947150" y="3232150"/>
          <p14:tracePt t="58408" x="8920163" y="3232150"/>
          <p14:tracePt t="58625" x="8912225" y="3232150"/>
          <p14:tracePt t="58637" x="8894763" y="3232150"/>
          <p14:tracePt t="58641" x="8875713" y="3224213"/>
          <p14:tracePt t="58658" x="8831263" y="3197225"/>
          <p14:tracePt t="58675" x="8724900" y="3125788"/>
          <p14:tracePt t="58691" x="8680450" y="3098800"/>
          <p14:tracePt t="58708" x="8582025" y="3044825"/>
          <p14:tracePt t="58725" x="8537575" y="3017838"/>
          <p14:tracePt t="58741" x="8518525" y="3009900"/>
          <p14:tracePt t="58758" x="8501063" y="3000375"/>
          <p14:tracePt t="58775" x="8491538" y="2990850"/>
          <p14:tracePt t="58945" x="8474075" y="2990850"/>
          <p14:tracePt t="58949" x="8474075" y="3000375"/>
          <p14:tracePt t="58961" x="8456613" y="3009900"/>
          <p14:tracePt t="58975" x="8447088" y="3017838"/>
          <p14:tracePt t="58991" x="8402638" y="3054350"/>
          <p14:tracePt t="59008" x="8358188" y="3081338"/>
          <p14:tracePt t="59024" x="8277225" y="3133725"/>
          <p14:tracePt t="59041" x="8197850" y="3170238"/>
          <p14:tracePt t="59058" x="8170863" y="3197225"/>
          <p14:tracePt t="59074" x="8134350" y="3224213"/>
          <p14:tracePt t="59091" x="8099425" y="3251200"/>
          <p14:tracePt t="59108" x="8072438" y="3268663"/>
          <p14:tracePt t="59124" x="8045450" y="3295650"/>
          <p14:tracePt t="59141" x="8037513" y="3295650"/>
          <p14:tracePt t="59145" x="8027988" y="3303588"/>
          <p14:tracePt t="59161" x="8018463" y="3322638"/>
          <p14:tracePt t="59181" x="8001000" y="3348038"/>
          <p14:tracePt t="59191" x="7991475" y="3367088"/>
          <p14:tracePt t="59208" x="7974013" y="3394075"/>
          <p14:tracePt t="59226" x="7974013" y="3402013"/>
          <p14:tracePt t="59321" x="7966075" y="3402013"/>
        </p14:tracePtLst>
      </p14:laserTraceLst>
    </p:ext>
  </p:extLst>
</p:sld>
</file>

<file path=ppt/theme/theme1.xml><?xml version="1.0" encoding="utf-8"?>
<a:theme xmlns:a="http://schemas.openxmlformats.org/drawingml/2006/main" name="DappledVTI">
  <a:themeElements>
    <a:clrScheme name="AnalogousFromDarkSeedLeftStep">
      <a:dk1>
        <a:srgbClr val="000000"/>
      </a:dk1>
      <a:lt1>
        <a:srgbClr val="FFFFFF"/>
      </a:lt1>
      <a:dk2>
        <a:srgbClr val="3D2227"/>
      </a:dk2>
      <a:lt2>
        <a:srgbClr val="E2E4E8"/>
      </a:lt2>
      <a:accent1>
        <a:srgbClr val="D49626"/>
      </a:accent1>
      <a:accent2>
        <a:srgbClr val="D54217"/>
      </a:accent2>
      <a:accent3>
        <a:srgbClr val="E7294D"/>
      </a:accent3>
      <a:accent4>
        <a:srgbClr val="D5178A"/>
      </a:accent4>
      <a:accent5>
        <a:srgbClr val="E229E7"/>
      </a:accent5>
      <a:accent6>
        <a:srgbClr val="8217D5"/>
      </a:accent6>
      <a:hlink>
        <a:srgbClr val="BF3FAC"/>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701</TotalTime>
  <Words>1444</Words>
  <Application>Microsoft Office PowerPoint</Application>
  <PresentationFormat>Widescreen</PresentationFormat>
  <Paragraphs>95</Paragraphs>
  <Slides>16</Slides>
  <Notes>0</Notes>
  <HiddenSlides>0</HiddenSlides>
  <MMClips>16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Avenir Next LT Pro</vt:lpstr>
      <vt:lpstr>AvenirNext LT Pro Medium</vt:lpstr>
      <vt:lpstr>Merriweather</vt:lpstr>
      <vt:lpstr>Roboto</vt:lpstr>
      <vt:lpstr>Sabon Next LT</vt:lpstr>
      <vt:lpstr>DappledVTI</vt:lpstr>
      <vt:lpstr>STRATEGIES TO IMPROVE CREDIT CARD FRAUD DETECTION</vt:lpstr>
      <vt:lpstr>AGENDA</vt:lpstr>
      <vt:lpstr>BACKGROUND</vt:lpstr>
      <vt:lpstr>OBJECTIVE</vt:lpstr>
      <vt:lpstr>ANALYSIS APPROACH</vt:lpstr>
      <vt:lpstr>KEY INSIGHTS FROM EDA</vt:lpstr>
      <vt:lpstr>KEY INSIGHTS FROM EDA</vt:lpstr>
      <vt:lpstr>KEY INSIGHTS FROM EDA</vt:lpstr>
      <vt:lpstr>KEY INSIGHTS FROM EDA</vt:lpstr>
      <vt:lpstr>MODEL BUILDING AND EVALUATION- I</vt:lpstr>
      <vt:lpstr>MODEL BUILDING AND EVALUATION- II</vt:lpstr>
      <vt:lpstr>MODEL BUILDING AND EVALUATION- III</vt:lpstr>
      <vt:lpstr>COST BENEFIT ANALYSIS</vt:lpstr>
      <vt:lpstr>BUSINESS IMPACT</vt:lpstr>
      <vt:lpstr>RECOMMENDATION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STRATEGIES TO IMPROVE CREDIT CARD FRAUD DETECTION</dc:title>
  <dc:creator>Prasasti Choudhury</dc:creator>
  <cp:lastModifiedBy>Prasasti Choudhury</cp:lastModifiedBy>
  <cp:revision>36</cp:revision>
  <dcterms:created xsi:type="dcterms:W3CDTF">2021-02-21T06:09:12Z</dcterms:created>
  <dcterms:modified xsi:type="dcterms:W3CDTF">2021-02-21T17:50:34Z</dcterms:modified>
</cp:coreProperties>
</file>